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2" r:id="rId15"/>
    <p:sldId id="291" r:id="rId16"/>
    <p:sldId id="293" r:id="rId17"/>
    <p:sldId id="270" r:id="rId18"/>
    <p:sldId id="271" r:id="rId19"/>
    <p:sldId id="294" r:id="rId20"/>
    <p:sldId id="295" r:id="rId21"/>
    <p:sldId id="296" r:id="rId22"/>
    <p:sldId id="297" r:id="rId23"/>
    <p:sldId id="298" r:id="rId24"/>
    <p:sldId id="299" r:id="rId25"/>
    <p:sldId id="300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wFjISWgkaGx+0bF8aJAPVI3jN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49F1FA-CB1E-4BE6-BFA5-A13AA195B6F1}">
  <a:tblStyle styleId="{3449F1FA-CB1E-4BE6-BFA5-A13AA195B6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29" autoAdjust="0"/>
  </p:normalViewPr>
  <p:slideViewPr>
    <p:cSldViewPr snapToGrid="0">
      <p:cViewPr varScale="1">
        <p:scale>
          <a:sx n="77" d="100"/>
          <a:sy n="77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73d08a5c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73d08a5ce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https://www.cs.toronto.edu/~kriz/cifar.html</a:t>
            </a:r>
            <a:endParaRPr/>
          </a:p>
        </p:txBody>
      </p:sp>
      <p:sp>
        <p:nvSpPr>
          <p:cNvPr id="78" name="Google Shape;78;g2173d08a5ce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882e2653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882e26534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ko-KR" sz="1200" dirty="0">
                <a:solidFill>
                  <a:schemeClr val="dk1"/>
                </a:solidFill>
              </a:rPr>
              <a:t>https://hobinjeong.medium.com/cnn%EC%97%90%EC%84%9C-pooling%EC%9D%B4%EB%9E%80-c4e01aa83c83</a:t>
            </a:r>
            <a:endParaRPr lang="en-US" altLang="ko-KR" sz="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882e2653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882e2653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23"/>
          <p:cNvSpPr txBox="1"/>
          <p:nvPr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2022 jdedu</a:t>
            </a:r>
            <a:endParaRPr sz="14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b="1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b="1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 b="1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8" name="Google Shape;28;p5"/>
          <p:cNvCxnSpPr/>
          <p:nvPr/>
        </p:nvCxnSpPr>
        <p:spPr>
          <a:xfrm>
            <a:off x="0" y="365125"/>
            <a:ext cx="10582183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5"/>
          <p:cNvSpPr txBox="1"/>
          <p:nvPr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2022 jdedu</a:t>
            </a:r>
            <a:endParaRPr sz="14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58910" y="129799"/>
            <a:ext cx="1189780" cy="47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764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768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" name="Google Shape;15;p22"/>
          <p:cNvCxnSpPr/>
          <p:nvPr/>
        </p:nvCxnSpPr>
        <p:spPr>
          <a:xfrm>
            <a:off x="0" y="365125"/>
            <a:ext cx="10582183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" name="Google Shape;16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58910" y="129799"/>
            <a:ext cx="1189780" cy="4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 txBox="1"/>
          <p:nvPr/>
        </p:nvSpPr>
        <p:spPr>
          <a:xfrm>
            <a:off x="5112397" y="6409678"/>
            <a:ext cx="19672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2022 jdedu</a:t>
            </a:r>
            <a:endParaRPr sz="1400" b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JD-edu/deep_learning_cla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" sz="3200" dirty="0"/>
              <a:t>Convolution Neural Network</a:t>
            </a:r>
            <a:br>
              <a:rPr lang="en" dirty="0"/>
            </a:br>
            <a:r>
              <a:rPr lang="en" dirty="0"/>
              <a:t>2. </a:t>
            </a:r>
            <a:r>
              <a:rPr lang="ko-KR" altLang="en-US" dirty="0"/>
              <a:t>간단한 </a:t>
            </a:r>
            <a:r>
              <a:rPr lang="en-US" altLang="ko-KR" dirty="0"/>
              <a:t>CNN </a:t>
            </a:r>
            <a:br>
              <a:rPr lang="en-US" altLang="ko-KR" dirty="0"/>
            </a:br>
            <a:r>
              <a:rPr lang="ko-KR" altLang="en-US" dirty="0"/>
              <a:t>사용해 보기  </a:t>
            </a:r>
            <a:endParaRPr b="1" dirty="0"/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1524000" y="3933731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" sz="2000" dirty="0"/>
              <a:t>2023. 5. 1.</a:t>
            </a:r>
            <a:endParaRPr sz="2000" dirty="0"/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910" y="4688868"/>
            <a:ext cx="2646180" cy="1046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7DDAF-8AD1-E5B0-CCF3-5A7D9291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모델의 구성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E00FC9-96D3-A18B-9DDF-3C0AF2C47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180622"/>
          </a:xfrm>
        </p:spPr>
        <p:txBody>
          <a:bodyPr/>
          <a:lstStyle/>
          <a:p>
            <a:r>
              <a:rPr lang="ko-KR" alt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옵티마이저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손실함수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메트릭을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정해주고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CNN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신경망을 구성한다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 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24FCE5-2C7A-CC08-FA69-344C4E467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6247"/>
            <a:ext cx="7459116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4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6E029-1039-96EC-EA03-C74FD25F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모델의 트레이닝 진행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B0D25C-DB62-5E13-0E4B-A88EFA687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982287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이제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CNN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 구성되었고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</a:p>
          <a:p>
            <a:r>
              <a:rPr lang="en-US" altLang="ko-K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trainX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trainY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데이터셋을 이용해서 트레이닝 데이터를 진행한다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r>
              <a:rPr lang="en-US" altLang="ko-K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testX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testY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로 검증을 한다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총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epochs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는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40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en-US" altLang="ko-KR" dirty="0" err="1"/>
              <a:t>Batch_size</a:t>
            </a:r>
            <a:r>
              <a:rPr lang="en-US" altLang="ko-KR" dirty="0"/>
              <a:t>: 32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96F71D-8CA6-9A50-6043-BD5121106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17441"/>
            <a:ext cx="7440063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8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CF10E-435A-5413-AD17-741D8E86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트레이닝</a:t>
            </a:r>
            <a:r>
              <a:rPr lang="en-US" altLang="ko-KR" dirty="0"/>
              <a:t> </a:t>
            </a:r>
            <a:r>
              <a:rPr lang="ko-KR" altLang="en-US" dirty="0"/>
              <a:t>결과 확인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C0ECC-0C2B-77D7-2DAD-5A2C63566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2059"/>
            <a:ext cx="10515600" cy="1493772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트레이닝 한 결과를 확인한다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실제로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CIFAR10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데이터셋은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CNN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을 사용해도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예측률이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60%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정도로 그리 좋지는 않다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이것은 데이터셋의 해상도가 너무 낮고 데이터숫자가 많지 않아서 발생하는 현상이다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6A722C-6901-0E90-8E23-89374C91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35" y="2637836"/>
            <a:ext cx="7459116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9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D4262-00F4-7B9C-552A-EFE72F9B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추론파일 저장하기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49928E-CA0C-E996-1C77-7947C6C38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168096"/>
          </a:xfrm>
        </p:spPr>
        <p:txBody>
          <a:bodyPr/>
          <a:lstStyle/>
          <a:p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트레이닝된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추론파일을 다음에 사용하기 위해서 디스크에 저장한다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1C0528-10F1-BDA6-1A5F-1C6E67C19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38" y="2499920"/>
            <a:ext cx="7468642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91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9D7CC-E572-9BE7-007E-F64A1DA5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의 </a:t>
            </a:r>
            <a:r>
              <a:rPr lang="ko-KR" altLang="en-US" dirty="0" err="1"/>
              <a:t>필터란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404577-566E-4AB6-8A0A-68BAA298C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10785953" cy="1844502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이미지에서</a:t>
            </a:r>
            <a:r>
              <a:rPr lang="en-US" altLang="ko-KR" dirty="0"/>
              <a:t>, </a:t>
            </a:r>
            <a:r>
              <a:rPr lang="ko-KR" altLang="en-US" dirty="0"/>
              <a:t>그 이미지 자체의 모양이 아닌 특정한 모양 정보만 추출하는</a:t>
            </a:r>
            <a:r>
              <a:rPr lang="en-US" altLang="ko-KR" dirty="0"/>
              <a:t> </a:t>
            </a:r>
            <a:r>
              <a:rPr lang="ko-KR" altLang="en-US" dirty="0"/>
              <a:t>숫자 배열 </a:t>
            </a:r>
            <a:endParaRPr lang="en-US" altLang="ko-KR" dirty="0"/>
          </a:p>
          <a:p>
            <a:r>
              <a:rPr lang="ko-KR" altLang="en-US" dirty="0"/>
              <a:t>여러 개의 다른 숫자로 구성된 필터를 사용하면 한 이미지에서 다양한 모양을 추출한다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복잡한 이미지에서 특정한 모양들만 뽑아내기 때문에 </a:t>
            </a:r>
            <a:r>
              <a:rPr lang="en-US" altLang="ko-KR" dirty="0"/>
              <a:t>CNN</a:t>
            </a:r>
            <a:r>
              <a:rPr lang="ko-KR" altLang="en-US" dirty="0"/>
              <a:t> 필터를 거치면 </a:t>
            </a:r>
            <a:r>
              <a:rPr lang="en-US" altLang="ko-KR" dirty="0"/>
              <a:t>NN</a:t>
            </a:r>
            <a:r>
              <a:rPr lang="ko-KR" altLang="en-US" dirty="0"/>
              <a:t>에서 판단할 수 </a:t>
            </a:r>
            <a:r>
              <a:rPr lang="ko-KR" altLang="en-US" dirty="0" err="1"/>
              <a:t>있게된다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23CC09-01A5-B9A9-99FB-E1E8D1E5D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257550"/>
            <a:ext cx="66675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2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B9656-0131-8AA2-98E0-5508F17F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레이어의 구조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685B20-342D-4AF2-D29A-461908B0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796397" cy="1325563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원본 이미지를 여러 개의 필터를 사용하여 특정 모양을 뽑아내고</a:t>
            </a:r>
            <a:endParaRPr lang="en-US" altLang="ko-KR" dirty="0"/>
          </a:p>
          <a:p>
            <a:r>
              <a:rPr lang="ko-KR" altLang="en-US" dirty="0"/>
              <a:t>이것을 하나로 합쳐서 다음 </a:t>
            </a:r>
            <a:r>
              <a:rPr lang="en-US" altLang="ko-KR" dirty="0"/>
              <a:t>CNN </a:t>
            </a:r>
            <a:r>
              <a:rPr lang="ko-KR" altLang="en-US" dirty="0"/>
              <a:t>레이어 혹은 </a:t>
            </a:r>
            <a:r>
              <a:rPr lang="ko-KR" altLang="en-US" dirty="0" err="1"/>
              <a:t>댄스레이어로</a:t>
            </a:r>
            <a:r>
              <a:rPr lang="ko-KR" altLang="en-US" dirty="0"/>
              <a:t> 보낸다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pic>
        <p:nvPicPr>
          <p:cNvPr id="4" name="Google Shape;129;p23">
            <a:extLst>
              <a:ext uri="{FF2B5EF4-FFF2-40B4-BE49-F238E27FC236}">
                <a16:creationId xmlns:a16="http://schemas.microsoft.com/office/drawing/2014/main" id="{1CF5D2DD-8351-BB04-1D89-9A28431C9EF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25325" y="3792038"/>
            <a:ext cx="5344224" cy="19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0;p23">
            <a:extLst>
              <a:ext uri="{FF2B5EF4-FFF2-40B4-BE49-F238E27FC236}">
                <a16:creationId xmlns:a16="http://schemas.microsoft.com/office/drawing/2014/main" id="{F4417A98-15C5-18DF-4ABA-8F8E80EB79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5024" y="3380166"/>
            <a:ext cx="3022251" cy="2565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9226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10C2E-1CA1-1537-100C-367F50F6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 레이어의 </a:t>
            </a:r>
            <a:r>
              <a:rPr lang="en-US" altLang="ko-KR" dirty="0"/>
              <a:t>CNN</a:t>
            </a:r>
            <a:r>
              <a:rPr lang="ko-KR" altLang="en-US" dirty="0"/>
              <a:t> 예 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6B1FA9-2DDA-6960-836B-DBEC732D4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220282"/>
          </a:xfrm>
        </p:spPr>
        <p:txBody>
          <a:bodyPr/>
          <a:lstStyle/>
          <a:p>
            <a:r>
              <a:rPr lang="en-US" altLang="ko-KR" dirty="0" err="1"/>
              <a:t>nVIDIA</a:t>
            </a:r>
            <a:r>
              <a:rPr lang="en-US" altLang="ko-KR" dirty="0"/>
              <a:t> </a:t>
            </a:r>
            <a:r>
              <a:rPr lang="ko-KR" altLang="en-US" dirty="0"/>
              <a:t>자율주행용 </a:t>
            </a:r>
            <a:r>
              <a:rPr lang="en-US" altLang="ko-KR" dirty="0"/>
              <a:t>CNN</a:t>
            </a:r>
            <a:endParaRPr lang="ko-KR" altLang="en-US" dirty="0"/>
          </a:p>
        </p:txBody>
      </p:sp>
      <p:pic>
        <p:nvPicPr>
          <p:cNvPr id="2050" name="Picture 2" descr="curve">
            <a:extLst>
              <a:ext uri="{FF2B5EF4-FFF2-40B4-BE49-F238E27FC236}">
                <a16:creationId xmlns:a16="http://schemas.microsoft.com/office/drawing/2014/main" id="{A8A6A1E2-14C7-A032-F4C0-8C272760A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495" y="2467047"/>
            <a:ext cx="8263328" cy="371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977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659602" y="1549143"/>
            <a:ext cx="8520600" cy="33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dirty="0"/>
              <a:t>Pooling은 convolution layer의 이미지 width와 height를 줄이기 위한 레이어</a:t>
            </a:r>
            <a:endParaRPr dirty="0"/>
          </a:p>
          <a:p>
            <a:r>
              <a:rPr lang="en" dirty="0"/>
              <a:t>Overfitting을 방지 하기 위함 </a:t>
            </a:r>
            <a:endParaRPr dirty="0"/>
          </a:p>
          <a:p>
            <a:pPr lvl="1"/>
            <a:r>
              <a:rPr lang="en" dirty="0"/>
              <a:t>데이터 숫자가 너무 많아지면 overfitting이 발생할 수 있음 </a:t>
            </a:r>
            <a:endParaRPr dirty="0"/>
          </a:p>
          <a:p>
            <a:pPr lvl="1"/>
            <a:r>
              <a:rPr lang="en" dirty="0"/>
              <a:t>Overfitting: 너무 정확하게 트레이닝이 되어서 샘플데이터에서는 잘 동작하지만, 다른 데이터를 사용하면 엉뚱하게 동작하는 것. 데이터의 숫자를 줄이는 것도 한 방법  </a:t>
            </a:r>
            <a:endParaRPr dirty="0"/>
          </a:p>
          <a:p>
            <a:pPr lvl="1"/>
            <a:r>
              <a:rPr lang="en" dirty="0">
                <a:solidFill>
                  <a:schemeClr val="dk1"/>
                </a:solidFill>
              </a:rPr>
              <a:t>https://bcho.tistory.com/1148</a:t>
            </a:r>
            <a:endParaRPr dirty="0"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2099" y="3736039"/>
            <a:ext cx="4919901" cy="28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0D5DD1BA-B2E2-51C7-7B61-66C3BAAF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655997"/>
            <a:ext cx="11360800" cy="763500"/>
          </a:xfrm>
        </p:spPr>
        <p:txBody>
          <a:bodyPr/>
          <a:lstStyle/>
          <a:p>
            <a:r>
              <a:rPr lang="en-US" altLang="ko-KR" dirty="0"/>
              <a:t>Pooling Layer</a:t>
            </a:r>
            <a:r>
              <a:rPr lang="ko-KR" altLang="en-US" dirty="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45784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dirty="0"/>
              <a:t>Dropout Layer</a:t>
            </a:r>
            <a:endParaRPr dirty="0"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695831" y="1599259"/>
            <a:ext cx="8520600" cy="22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>
              <a:spcAft>
                <a:spcPts val="1200"/>
              </a:spcAft>
            </a:pPr>
            <a:r>
              <a:rPr lang="ko-KR" altLang="en-US" dirty="0"/>
              <a:t>신경망</a:t>
            </a:r>
            <a:r>
              <a:rPr lang="en-US" dirty="0"/>
              <a:t> </a:t>
            </a:r>
            <a:r>
              <a:rPr lang="ko-KR" altLang="en-US" dirty="0"/>
              <a:t>연결을 랜덤하게 생략하기 </a:t>
            </a:r>
            <a:endParaRPr lang="en-US" altLang="ko-KR" dirty="0"/>
          </a:p>
          <a:p>
            <a:pPr marL="342900">
              <a:spcAft>
                <a:spcPts val="1200"/>
              </a:spcAft>
            </a:pPr>
            <a:r>
              <a:rPr lang="ko-KR" altLang="en-US" dirty="0"/>
              <a:t>역시 </a:t>
            </a:r>
            <a:r>
              <a:rPr lang="en-US" altLang="ko-KR" dirty="0"/>
              <a:t>overfit</a:t>
            </a:r>
            <a:r>
              <a:rPr lang="ko-KR" altLang="en-US" dirty="0"/>
              <a:t>을 방지하기 위함 </a:t>
            </a:r>
            <a:endParaRPr dirty="0"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700" y="3657874"/>
            <a:ext cx="844867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57EB4-7DE5-56E3-3448-A0F2F8E4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CIFAR10  </a:t>
            </a:r>
            <a:r>
              <a:rPr lang="ko-KR" altLang="en-US" dirty="0"/>
              <a:t>커스텀 데이터로 추론해보기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2400AF-2B6C-1676-0ED7-7AB2D0FF7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1995707"/>
          </a:xfrm>
        </p:spPr>
        <p:txBody>
          <a:bodyPr/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CIFAR10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데이터셋을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CNN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으로 트레이닝한 후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</a:p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추론파일을 가지고 커스텀 데이터를 추론해보기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feed-forward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를 실행하는 것이다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제일 먼저 추론에 필요한 파이썬 라이브러리를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임포트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한다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465C80-292F-DB2C-8B18-B45AC2D7C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3429000"/>
            <a:ext cx="10453983" cy="141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4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73d08a5ce_0_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CIFAR10 데이터셋 </a:t>
            </a:r>
            <a:endParaRPr dirty="0"/>
          </a:p>
        </p:txBody>
      </p:sp>
      <p:sp>
        <p:nvSpPr>
          <p:cNvPr id="81" name="Google Shape;81;g2173d08a5ce_0_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393900" cy="295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캐나다 토론토 대학교에서 제작한 데이터셋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제프리 힌턴에 데이터셋 제작에 참여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ko-KR"/>
              <a:t>다음과 같이 구성되어 있음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32 x 32 x 3의 컬러이미지 데이터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총 60000개의 이미지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50000개의 트레이닝용 이미지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10000개의 검증용 이미지 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ko-KR"/>
              <a:t>데이터 종류별로 6000개의 이미지</a:t>
            </a:r>
            <a:endParaRPr/>
          </a:p>
        </p:txBody>
      </p:sp>
      <p:pic>
        <p:nvPicPr>
          <p:cNvPr id="82" name="Google Shape;82;g2173d08a5ce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2100" y="1615538"/>
            <a:ext cx="4486275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D49C7-BE9A-B0F4-EEFB-70BC8986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추론 파일 로드하기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0BF986-4612-A8ED-C935-20851CEA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1306775"/>
          </a:xfrm>
        </p:spPr>
        <p:txBody>
          <a:bodyPr/>
          <a:lstStyle/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추론파일은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CIFAR10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데이터셋을 이용하여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CNN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으로 트레이닝한 계수를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모아놓은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것이다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 추론파일에 이미지를 벡터적으로 곱하면 추론을 할 수 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35D33D-1A9F-3412-D622-96F33436E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99" y="3171788"/>
            <a:ext cx="11494897" cy="7634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C79E9E-3EBA-7E3E-A5E0-0B19E8C55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026" y="3023174"/>
            <a:ext cx="3562847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16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1CC3D-5018-0699-0B8F-ECBCF68C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커스텀 이미지 로드하기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CD9D3-1B9C-E5CA-A13E-45E166FF4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내가 판단하고 싶은 커스텀 이미지를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OpenCV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를 이용해서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로드한다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당연히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CIFAR10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데이터셋 라벨 중에 있는 이미지로 올려야 한다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510820-1233-9C6D-E918-700C4763E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81" y="2468113"/>
            <a:ext cx="10093617" cy="429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97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D6D20-0478-AA74-EE2A-F004812D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커스텀 이미지 크기 조절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AE7E94-E62E-CF6B-4C76-223792818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우리가 인터넷에서 선택한 이미지는 당연히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CIFAR10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데이터셋의 크기인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32x32x3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 아니기 때문에 이미지 사이즈를 조정한다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8D72C9-7322-4EE1-BDA6-E831355A0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2695655"/>
            <a:ext cx="11120871" cy="236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65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34EAE-66B7-CEED-4EC2-6DEBF766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노말라이징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19760A-2381-8533-2277-C94ED8F00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1381931"/>
          </a:xfrm>
        </p:spPr>
        <p:txBody>
          <a:bodyPr/>
          <a:lstStyle/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이미지 데이터를 구성하는 숫자는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0 ~ 255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수준인데 이것을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0 ~ 1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로 조정해야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텐서플로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계산이 편리하다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2CF113-89E3-890C-37B3-3D62268BE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2701013"/>
            <a:ext cx="10336048" cy="326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37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09A6E-CC7A-F8B7-7EF5-44C91D5C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커스텀 데이터 추론하기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3B32A1-2174-24A1-B4D7-F6A888B5DD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이제 커스텀 데이터를 추론파일에 벡터적으로 곱해서 추론결과를 얻는다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ED21D2-A705-4F94-77DC-F73043CFB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00" y="2351941"/>
            <a:ext cx="9838976" cy="364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86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59A0B-8775-A7E5-F3F7-AA44EFEA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CIFAR10 </a:t>
            </a:r>
            <a:r>
              <a:rPr lang="ko-KR" altLang="en-US" dirty="0"/>
              <a:t>데이터셋이 </a:t>
            </a:r>
            <a:r>
              <a:rPr lang="en-US" altLang="ko-KR" dirty="0"/>
              <a:t>CNN</a:t>
            </a:r>
            <a:r>
              <a:rPr lang="ko-KR" altLang="en-US" dirty="0"/>
              <a:t>에서 성능 이슈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6AF8B7-4FAE-30CD-FD0C-52C397509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CIFAR10 </a:t>
            </a:r>
            <a:r>
              <a:rPr lang="ko-KR" altLang="en-US" dirty="0"/>
              <a:t>데이터셋은 </a:t>
            </a:r>
            <a:r>
              <a:rPr lang="en-US" altLang="ko-KR" dirty="0"/>
              <a:t>CNN</a:t>
            </a:r>
            <a:r>
              <a:rPr lang="ko-KR" altLang="en-US" dirty="0"/>
              <a:t>을 사용해도 약간 성능이 좋아진다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데이터셋 자체의 해상도가 너무 낮고</a:t>
            </a:r>
            <a:r>
              <a:rPr lang="en-US" altLang="ko-KR" dirty="0"/>
              <a:t>, </a:t>
            </a:r>
            <a:r>
              <a:rPr lang="ko-KR" altLang="en-US" dirty="0"/>
              <a:t>데이터가 부족하다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궁극적으로 </a:t>
            </a:r>
            <a:r>
              <a:rPr lang="en-US" altLang="ko-KR" dirty="0"/>
              <a:t>CNN </a:t>
            </a:r>
            <a:r>
              <a:rPr lang="ko-KR" altLang="en-US"/>
              <a:t>성능을 끌어 올리려면 전이학습이 필요함 </a:t>
            </a:r>
          </a:p>
        </p:txBody>
      </p:sp>
    </p:spTree>
    <p:extLst>
      <p:ext uri="{BB962C8B-B14F-4D97-AF65-F5344CB8AC3E}">
        <p14:creationId xmlns:p14="http://schemas.microsoft.com/office/powerpoint/2010/main" val="361898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F2C6D-00FF-1F40-0FAA-279B0CBB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사용하는 코드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A6437-1FE2-AA5E-B416-1AC6C2FFDF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http://github.com/JD-edu/deep_learning_class</a:t>
            </a:r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en-US" altLang="ko-KR" dirty="0"/>
              <a:t>cifar10_cnn_training.ipynb </a:t>
            </a:r>
            <a:r>
              <a:rPr lang="ko-KR" altLang="en-US" dirty="0"/>
              <a:t>사용 </a:t>
            </a:r>
            <a:endParaRPr lang="en-US" altLang="ko-KR" dirty="0"/>
          </a:p>
          <a:p>
            <a:r>
              <a:rPr lang="en-US" altLang="ko-KR" dirty="0" err="1"/>
              <a:t>Deep_learing_class</a:t>
            </a:r>
            <a:r>
              <a:rPr lang="en-US" altLang="ko-KR" dirty="0"/>
              <a:t> </a:t>
            </a:r>
            <a:r>
              <a:rPr lang="ko-KR" altLang="en-US" dirty="0"/>
              <a:t>전체를 다운받아 사용하기 </a:t>
            </a:r>
          </a:p>
        </p:txBody>
      </p:sp>
    </p:spTree>
    <p:extLst>
      <p:ext uri="{BB962C8B-B14F-4D97-AF65-F5344CB8AC3E}">
        <p14:creationId xmlns:p14="http://schemas.microsoft.com/office/powerpoint/2010/main" val="73577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D5BFC-814A-FF02-19E5-F159FC46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텐서플로</a:t>
            </a:r>
            <a:r>
              <a:rPr lang="ko-KR" altLang="en-US" dirty="0"/>
              <a:t> 파이썬 라이브러리 </a:t>
            </a:r>
            <a:r>
              <a:rPr lang="ko-KR" altLang="en-US" dirty="0" err="1"/>
              <a:t>임포트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A43A09-5ACD-5B79-6A6A-07BAEB06A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084496" cy="2095022"/>
          </a:xfrm>
        </p:spPr>
        <p:txBody>
          <a:bodyPr>
            <a:normAutofit lnSpcReduction="10000"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CIFAR10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데이터셋은 컬러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이미지셋이므로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기존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neural network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로는 분류가 쉽지 않다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따라서 이미지 분류 전용의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CNN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을 사용하려 한다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CNN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역시 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tensorflow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계열의 딥러닝 라이브러리이므로 </a:t>
            </a:r>
            <a:endParaRPr lang="en-US" altLang="ko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필요한 파이썬 라이브러리를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임포트한다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1EBE74-E421-9CA0-6C2D-4BD727E14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55584"/>
            <a:ext cx="7621064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DDD83-2AE9-5EE5-A0BD-8DA696B7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CIFAR10 </a:t>
            </a:r>
            <a:r>
              <a:rPr lang="ko-KR" altLang="en-US" dirty="0"/>
              <a:t>데이터셋</a:t>
            </a:r>
            <a:r>
              <a:rPr lang="en-US" altLang="ko-KR" dirty="0"/>
              <a:t> </a:t>
            </a:r>
            <a:r>
              <a:rPr lang="ko-KR" altLang="en-US" dirty="0"/>
              <a:t>다운로드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19AC52-03CF-252C-7F1E-F3E027FC0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40817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CIFAR10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데이터셋은 이미지 딥러닝 교육에 많이 사용되는 데이터셋으로 구글의 파이썬 명령 하나로 서버에서 다운로드 받을 수 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r>
              <a:rPr lang="en-US" altLang="ko-K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trainX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는 트레이닝용 입력 이미지 데이터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비행기 이미지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), </a:t>
            </a:r>
          </a:p>
          <a:p>
            <a:r>
              <a:rPr lang="en-US" altLang="ko-K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trainY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는 입력 이미지의 결과값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비행기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이미지 사이즈는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32x32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trainX.shpae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명령으로 사이즈를 확인할 수 있다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testX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testY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는 검증용 데이터셋 이다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101F58-D3BE-7682-35FF-D14F1DAA9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58003"/>
            <a:ext cx="7487695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2F387-6BE8-69EF-35C5-92428214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트레이닝 입력 이미지 데이터 </a:t>
            </a:r>
            <a:r>
              <a:rPr lang="ko-KR" altLang="en-US" dirty="0" err="1"/>
              <a:t>노말라이징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645CB-95F1-8758-4D9B-8140BA697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95723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입력 이미지 데이터는 정수의 배열로 데이터가 구성되어 있다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 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이 데이터는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 ~ 255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까지의 숫자이다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 </a:t>
            </a:r>
          </a:p>
          <a:p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이 숫자를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 ~ 1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사이의 값으로 변경하는 것이 </a:t>
            </a:r>
            <a:r>
              <a:rPr lang="ko-KR" alt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텐서플로에서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처리하기 쉽다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r>
              <a:rPr lang="ko-KR" alt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노말라이징은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입력 이미지 데이터인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trainX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testX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가 대상이다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 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61177D-DC68-0C37-C1C3-F7226F9BB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68" y="4054135"/>
            <a:ext cx="7468642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2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8314D-BEBE-3DE0-B7EE-FAB6B7CF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데이터 </a:t>
            </a:r>
            <a:r>
              <a:rPr lang="ko-KR" altLang="en-US" dirty="0" err="1"/>
              <a:t>라벨바이나리징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E86280-78D3-C92D-9C3C-478157C2E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844501"/>
          </a:xfrm>
        </p:spPr>
        <p:txBody>
          <a:bodyPr/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IFAR10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출력 데이터셋 즉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라벨값은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0 ~ 9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사이의 정수이다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 정수를 바이너리 벡터화 하는 것이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라벨바이나리징인데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이것을 실행한다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2 -&gt; [0 0 1 0 0 0 0 0 0 0 0]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882375-BA2E-6356-C2A7-00685C551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75" y="3805063"/>
            <a:ext cx="7506748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4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88696-03A7-D12B-7E6E-4744579D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모델 만들기 사전준비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DF37B-DA69-8CDA-A2B2-F17062FE7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195230"/>
          </a:xfrm>
        </p:spPr>
        <p:txBody>
          <a:bodyPr/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CNN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모델을 구성하기 위해서 사전 준비를 한다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먼저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경사하강법을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실행하는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옵티마이저는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SGD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로 정한다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러닝레이트는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0,01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로 한다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입력 이미지는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32x32x3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이다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70C14A-EB44-7BB0-2DAD-B333056F2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20855"/>
            <a:ext cx="7468642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4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3CC92-0657-D7BA-2FC5-FD7FAB6F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모델의 구성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BD80AB-98E8-01E9-8DF9-D219DCCEA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257860"/>
          </a:xfrm>
        </p:spPr>
        <p:txBody>
          <a:bodyPr/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개의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컨볼루션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레이어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</a:p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1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개의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댄스레이어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기존 신경망 레이어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로 구성된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CNN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모델을 만든다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컨볼루션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레이어의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액티베이션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함수는 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relu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</a:p>
          <a:p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댄스레이어의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액티베이션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함수는 </a:t>
            </a:r>
            <a:r>
              <a:rPr lang="en-US" altLang="ko-K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softmax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를 사용한다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860C12-61AF-F4CE-9835-76BBA25EF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83485"/>
            <a:ext cx="7497221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97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780</Words>
  <Application>Microsoft Office PowerPoint</Application>
  <PresentationFormat>와이드스크린</PresentationFormat>
  <Paragraphs>99</Paragraphs>
  <Slides>25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Malgun Gothic</vt:lpstr>
      <vt:lpstr>Arial</vt:lpstr>
      <vt:lpstr>Courier New</vt:lpstr>
      <vt:lpstr>Roboto</vt:lpstr>
      <vt:lpstr>Office 테마</vt:lpstr>
      <vt:lpstr>Convolution Neural Network 2. 간단한 CNN  사용해 보기  </vt:lpstr>
      <vt:lpstr>CIFAR10 데이터셋 </vt:lpstr>
      <vt:lpstr>사용하는 코드 </vt:lpstr>
      <vt:lpstr>텐서플로 파이썬 라이브러리 임포트 </vt:lpstr>
      <vt:lpstr>CIFAR10 데이터셋 다운로드 </vt:lpstr>
      <vt:lpstr>트레이닝 입력 이미지 데이터 노말라이징 </vt:lpstr>
      <vt:lpstr>결과 데이터 라벨바이나리징</vt:lpstr>
      <vt:lpstr>CNN 모델 만들기 사전준비</vt:lpstr>
      <vt:lpstr>CNN 모델의 구성 </vt:lpstr>
      <vt:lpstr>모델의 구성 </vt:lpstr>
      <vt:lpstr>모델의 트레이닝 진행 </vt:lpstr>
      <vt:lpstr>트레이닝 결과 확인 </vt:lpstr>
      <vt:lpstr>추론파일 저장하기 </vt:lpstr>
      <vt:lpstr>CNN의 필터란?</vt:lpstr>
      <vt:lpstr>CNN 레이어의 구조 </vt:lpstr>
      <vt:lpstr>멀티 레이어의 CNN 예  </vt:lpstr>
      <vt:lpstr>Pooling Layer </vt:lpstr>
      <vt:lpstr>Dropout Layer</vt:lpstr>
      <vt:lpstr>CIFAR10  커스텀 데이터로 추론해보기 </vt:lpstr>
      <vt:lpstr>추론 파일 로드하기 </vt:lpstr>
      <vt:lpstr>커스텀 이미지 로드하기 </vt:lpstr>
      <vt:lpstr>커스텀 이미지 크기 조절 </vt:lpstr>
      <vt:lpstr>이미지 노말라이징 </vt:lpstr>
      <vt:lpstr>커스텀 데이터 추론하기 </vt:lpstr>
      <vt:lpstr>CIFAR10 데이터셋이 CNN에서 성능 이슈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 Neural Network 1. 기존 신경망의 문제점 </dc:title>
  <dc:creator>정 준용</dc:creator>
  <cp:lastModifiedBy>준용 정</cp:lastModifiedBy>
  <cp:revision>9</cp:revision>
  <dcterms:created xsi:type="dcterms:W3CDTF">2022-07-12T14:59:20Z</dcterms:created>
  <dcterms:modified xsi:type="dcterms:W3CDTF">2023-05-23T13:48:54Z</dcterms:modified>
</cp:coreProperties>
</file>