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69" r:id="rId6"/>
    <p:sldId id="259" r:id="rId7"/>
    <p:sldId id="266" r:id="rId8"/>
    <p:sldId id="270" r:id="rId9"/>
    <p:sldId id="264" r:id="rId10"/>
    <p:sldId id="258" r:id="rId11"/>
    <p:sldId id="260" r:id="rId12"/>
    <p:sldId id="268" r:id="rId13"/>
    <p:sldId id="26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://forums.fast.ai/t/deeplearning-lec1notes/7089" TargetMode="External"/><Relationship Id="rId1" Type="http://schemas.openxmlformats.org/officeDocument/2006/relationships/hyperlink" Target="https://www.youtube.com/watch?v=ZDq5OXsLO3U" TargetMode="Externa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://setosa.io/ev/image-kernels/" TargetMode="Externa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SFG_W8JxBo" TargetMode="External"/><Relationship Id="rId2" Type="http://schemas.openxmlformats.org/officeDocument/2006/relationships/hyperlink" Target="https://youtu.be/blyXCk4sgEg" TargetMode="External"/><Relationship Id="rId1" Type="http://schemas.openxmlformats.org/officeDocument/2006/relationships/hyperlink" Target="https://youtu.be/CzdWqFTmn0Y" TargetMode="External"/><Relationship Id="rId4" Type="http://schemas.openxmlformats.org/officeDocument/2006/relationships/hyperlink" Target="https://youtu.be/0v93qHDqq_g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://forums.fast.ai/t/deeplearning-lec1notes/7089" TargetMode="External"/><Relationship Id="rId1" Type="http://schemas.openxmlformats.org/officeDocument/2006/relationships/hyperlink" Target="https://www.youtube.com/watch?v=ZDq5OXsLO3U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://setosa.io/ev/image-kernels/" TargetMode="External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SFG_W8JxBo" TargetMode="External"/><Relationship Id="rId2" Type="http://schemas.openxmlformats.org/officeDocument/2006/relationships/hyperlink" Target="https://youtu.be/blyXCk4sgEg" TargetMode="External"/><Relationship Id="rId1" Type="http://schemas.openxmlformats.org/officeDocument/2006/relationships/hyperlink" Target="https://youtu.be/CzdWqFTmn0Y" TargetMode="External"/><Relationship Id="rId4" Type="http://schemas.openxmlformats.org/officeDocument/2006/relationships/hyperlink" Target="https://youtu.be/0v93qHDqq_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3D3B5-D30B-400E-A2EB-A26F34776C24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FE0BEA-AFB8-4D6E-8964-C3463BE6E3B8}">
      <dgm:prSet/>
      <dgm:spPr/>
      <dgm:t>
        <a:bodyPr/>
        <a:lstStyle/>
        <a:p>
          <a:r>
            <a:rPr lang="en-AU"/>
            <a:t>Lesson resources</a:t>
          </a:r>
          <a:endParaRPr lang="en-US"/>
        </a:p>
      </dgm:t>
    </dgm:pt>
    <dgm:pt modelId="{91F7FF61-235C-42C7-83B9-50CEA791C53F}" type="parTrans" cxnId="{4FFEE4EE-261E-4CF7-BB9C-A544A7A9B63B}">
      <dgm:prSet/>
      <dgm:spPr/>
      <dgm:t>
        <a:bodyPr/>
        <a:lstStyle/>
        <a:p>
          <a:endParaRPr lang="en-US"/>
        </a:p>
      </dgm:t>
    </dgm:pt>
    <dgm:pt modelId="{DD6A8D8B-F0DE-473B-BDB1-DFB75ACA1CE8}" type="sibTrans" cxnId="{4FFEE4EE-261E-4CF7-BB9C-A544A7A9B63B}">
      <dgm:prSet/>
      <dgm:spPr/>
      <dgm:t>
        <a:bodyPr/>
        <a:lstStyle/>
        <a:p>
          <a:endParaRPr lang="en-US"/>
        </a:p>
      </dgm:t>
    </dgm:pt>
    <dgm:pt modelId="{45781D03-0D63-4DFA-A21A-5A4AB11EE4A4}">
      <dgm:prSet/>
      <dgm:spPr/>
      <dgm:t>
        <a:bodyPr/>
        <a:lstStyle/>
        <a:p>
          <a:r>
            <a:rPr lang="en-AU"/>
            <a:t>Key concepts</a:t>
          </a:r>
          <a:endParaRPr lang="en-US"/>
        </a:p>
      </dgm:t>
    </dgm:pt>
    <dgm:pt modelId="{9F2BEFBA-E7A2-4400-A206-DDCEBD87B37B}" type="parTrans" cxnId="{905916EF-7246-4CE3-81D7-1F74456C7257}">
      <dgm:prSet/>
      <dgm:spPr/>
      <dgm:t>
        <a:bodyPr/>
        <a:lstStyle/>
        <a:p>
          <a:endParaRPr lang="en-US"/>
        </a:p>
      </dgm:t>
    </dgm:pt>
    <dgm:pt modelId="{51677B60-6A1E-42B0-9A9B-1AA184C04704}" type="sibTrans" cxnId="{905916EF-7246-4CE3-81D7-1F74456C7257}">
      <dgm:prSet/>
      <dgm:spPr/>
      <dgm:t>
        <a:bodyPr/>
        <a:lstStyle/>
        <a:p>
          <a:endParaRPr lang="en-US"/>
        </a:p>
      </dgm:t>
    </dgm:pt>
    <dgm:pt modelId="{261F5BEA-27CF-431A-839B-3ACACA31FFE5}">
      <dgm:prSet/>
      <dgm:spPr/>
      <dgm:t>
        <a:bodyPr/>
        <a:lstStyle/>
        <a:p>
          <a:r>
            <a:rPr lang="en-AU"/>
            <a:t>ML process</a:t>
          </a:r>
          <a:endParaRPr lang="en-US"/>
        </a:p>
      </dgm:t>
    </dgm:pt>
    <dgm:pt modelId="{109B12A3-4E0C-4749-A63A-F7EC9A2ADEAB}" type="parTrans" cxnId="{F82087BB-322E-477B-A585-039409727D69}">
      <dgm:prSet/>
      <dgm:spPr/>
      <dgm:t>
        <a:bodyPr/>
        <a:lstStyle/>
        <a:p>
          <a:endParaRPr lang="en-US"/>
        </a:p>
      </dgm:t>
    </dgm:pt>
    <dgm:pt modelId="{3F20B5BD-5B81-4946-82F1-D97A76C689BF}" type="sibTrans" cxnId="{F82087BB-322E-477B-A585-039409727D69}">
      <dgm:prSet/>
      <dgm:spPr/>
      <dgm:t>
        <a:bodyPr/>
        <a:lstStyle/>
        <a:p>
          <a:endParaRPr lang="en-US"/>
        </a:p>
      </dgm:t>
    </dgm:pt>
    <dgm:pt modelId="{B1B59A7C-A7E8-4DA2-8C98-B114FADA3BD4}">
      <dgm:prSet/>
      <dgm:spPr/>
      <dgm:t>
        <a:bodyPr/>
        <a:lstStyle/>
        <a:p>
          <a:r>
            <a:rPr lang="en-AU"/>
            <a:t>Set up</a:t>
          </a:r>
          <a:endParaRPr lang="en-US"/>
        </a:p>
      </dgm:t>
    </dgm:pt>
    <dgm:pt modelId="{F1089490-AB62-4F81-94E9-62CEA7A4B4BE}" type="parTrans" cxnId="{D163BB3B-467C-4E98-8BA7-B64FCB274221}">
      <dgm:prSet/>
      <dgm:spPr/>
      <dgm:t>
        <a:bodyPr/>
        <a:lstStyle/>
        <a:p>
          <a:endParaRPr lang="en-US"/>
        </a:p>
      </dgm:t>
    </dgm:pt>
    <dgm:pt modelId="{193799C8-A2F3-4D6A-B706-A2301700383E}" type="sibTrans" cxnId="{D163BB3B-467C-4E98-8BA7-B64FCB274221}">
      <dgm:prSet/>
      <dgm:spPr/>
      <dgm:t>
        <a:bodyPr/>
        <a:lstStyle/>
        <a:p>
          <a:endParaRPr lang="en-US"/>
        </a:p>
      </dgm:t>
    </dgm:pt>
    <dgm:pt modelId="{F20B30E9-4C28-4FEA-AE54-75CFCC42D5A3}">
      <dgm:prSet/>
      <dgm:spPr/>
      <dgm:t>
        <a:bodyPr/>
        <a:lstStyle/>
        <a:p>
          <a:r>
            <a:rPr lang="en-AU"/>
            <a:t>Run model</a:t>
          </a:r>
          <a:endParaRPr lang="en-US"/>
        </a:p>
      </dgm:t>
    </dgm:pt>
    <dgm:pt modelId="{07F17731-0BC9-42B1-89C0-42EB2A8894E6}" type="parTrans" cxnId="{61BFBAD1-9066-4749-A144-8C060920BA99}">
      <dgm:prSet/>
      <dgm:spPr/>
      <dgm:t>
        <a:bodyPr/>
        <a:lstStyle/>
        <a:p>
          <a:endParaRPr lang="en-US"/>
        </a:p>
      </dgm:t>
    </dgm:pt>
    <dgm:pt modelId="{F2FD490A-C72A-4AC9-AD19-8AEC9D194A56}" type="sibTrans" cxnId="{61BFBAD1-9066-4749-A144-8C060920BA99}">
      <dgm:prSet/>
      <dgm:spPr/>
      <dgm:t>
        <a:bodyPr/>
        <a:lstStyle/>
        <a:p>
          <a:endParaRPr lang="en-US"/>
        </a:p>
      </dgm:t>
    </dgm:pt>
    <dgm:pt modelId="{C838AC75-EA0C-447B-BF42-9EEE1A9E6C33}">
      <dgm:prSet/>
      <dgm:spPr/>
      <dgm:t>
        <a:bodyPr/>
        <a:lstStyle/>
        <a:p>
          <a:r>
            <a:rPr lang="en-AU"/>
            <a:t>Jeremy’s treats and tricks</a:t>
          </a:r>
          <a:endParaRPr lang="en-US"/>
        </a:p>
      </dgm:t>
    </dgm:pt>
    <dgm:pt modelId="{B695AC02-EB6C-4F98-82A4-6226BE8B54B8}" type="parTrans" cxnId="{9E7F563C-5187-4D86-B469-256114A841CE}">
      <dgm:prSet/>
      <dgm:spPr/>
      <dgm:t>
        <a:bodyPr/>
        <a:lstStyle/>
        <a:p>
          <a:endParaRPr lang="en-US"/>
        </a:p>
      </dgm:t>
    </dgm:pt>
    <dgm:pt modelId="{959E585B-A2A7-4B38-9DB0-685792D9AC5B}" type="sibTrans" cxnId="{9E7F563C-5187-4D86-B469-256114A841CE}">
      <dgm:prSet/>
      <dgm:spPr/>
      <dgm:t>
        <a:bodyPr/>
        <a:lstStyle/>
        <a:p>
          <a:endParaRPr lang="en-US"/>
        </a:p>
      </dgm:t>
    </dgm:pt>
    <dgm:pt modelId="{0373584D-F9BE-4A97-B084-31C7D6DBE9CB}" type="pres">
      <dgm:prSet presAssocID="{FA83D3B5-D30B-400E-A2EB-A26F34776C24}" presName="linear" presStyleCnt="0">
        <dgm:presLayoutVars>
          <dgm:animLvl val="lvl"/>
          <dgm:resizeHandles val="exact"/>
        </dgm:presLayoutVars>
      </dgm:prSet>
      <dgm:spPr/>
    </dgm:pt>
    <dgm:pt modelId="{5B16EA8B-EB82-4009-A4C8-D679A70D5EBC}" type="pres">
      <dgm:prSet presAssocID="{36FE0BEA-AFB8-4D6E-8964-C3463BE6E3B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8C7F165-E0CD-4F89-9F74-E0A0F340A48C}" type="pres">
      <dgm:prSet presAssocID="{DD6A8D8B-F0DE-473B-BDB1-DFB75ACA1CE8}" presName="spacer" presStyleCnt="0"/>
      <dgm:spPr/>
    </dgm:pt>
    <dgm:pt modelId="{7C6FAEF8-4A17-4763-A73B-9D1D9FA2F13D}" type="pres">
      <dgm:prSet presAssocID="{45781D03-0D63-4DFA-A21A-5A4AB11EE4A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9948BC6-93B9-4E0E-8E52-51B9F788BEC7}" type="pres">
      <dgm:prSet presAssocID="{51677B60-6A1E-42B0-9A9B-1AA184C04704}" presName="spacer" presStyleCnt="0"/>
      <dgm:spPr/>
    </dgm:pt>
    <dgm:pt modelId="{68D71472-651E-4AD5-9902-41C729243363}" type="pres">
      <dgm:prSet presAssocID="{261F5BEA-27CF-431A-839B-3ACACA31FFE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C3CB257-35F6-4F9E-81A0-3E3D47095013}" type="pres">
      <dgm:prSet presAssocID="{3F20B5BD-5B81-4946-82F1-D97A76C689BF}" presName="spacer" presStyleCnt="0"/>
      <dgm:spPr/>
    </dgm:pt>
    <dgm:pt modelId="{D1A16ECB-FEF3-4F5A-8BE4-968F6B632A4D}" type="pres">
      <dgm:prSet presAssocID="{B1B59A7C-A7E8-4DA2-8C98-B114FADA3BD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F18D5DA-E1C1-4CFB-B208-F2B7021A5C79}" type="pres">
      <dgm:prSet presAssocID="{193799C8-A2F3-4D6A-B706-A2301700383E}" presName="spacer" presStyleCnt="0"/>
      <dgm:spPr/>
    </dgm:pt>
    <dgm:pt modelId="{F13AC0AA-3BFD-4D4A-B1AD-750F9C0E45AE}" type="pres">
      <dgm:prSet presAssocID="{F20B30E9-4C28-4FEA-AE54-75CFCC42D5A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4B5BA6E-2D3E-4308-9C44-584AF61B3B02}" type="pres">
      <dgm:prSet presAssocID="{F2FD490A-C72A-4AC9-AD19-8AEC9D194A56}" presName="spacer" presStyleCnt="0"/>
      <dgm:spPr/>
    </dgm:pt>
    <dgm:pt modelId="{2F1B00E0-010B-4FEF-8AA5-F47687AB1D96}" type="pres">
      <dgm:prSet presAssocID="{C838AC75-EA0C-447B-BF42-9EEE1A9E6C3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ADB5439-82D1-47F2-89C6-DD3BEA40D2E2}" type="presOf" srcId="{C838AC75-EA0C-447B-BF42-9EEE1A9E6C33}" destId="{2F1B00E0-010B-4FEF-8AA5-F47687AB1D96}" srcOrd="0" destOrd="0" presId="urn:microsoft.com/office/officeart/2005/8/layout/vList2"/>
    <dgm:cxn modelId="{D163BB3B-467C-4E98-8BA7-B64FCB274221}" srcId="{FA83D3B5-D30B-400E-A2EB-A26F34776C24}" destId="{B1B59A7C-A7E8-4DA2-8C98-B114FADA3BD4}" srcOrd="3" destOrd="0" parTransId="{F1089490-AB62-4F81-94E9-62CEA7A4B4BE}" sibTransId="{193799C8-A2F3-4D6A-B706-A2301700383E}"/>
    <dgm:cxn modelId="{9E7F563C-5187-4D86-B469-256114A841CE}" srcId="{FA83D3B5-D30B-400E-A2EB-A26F34776C24}" destId="{C838AC75-EA0C-447B-BF42-9EEE1A9E6C33}" srcOrd="5" destOrd="0" parTransId="{B695AC02-EB6C-4F98-82A4-6226BE8B54B8}" sibTransId="{959E585B-A2A7-4B38-9DB0-685792D9AC5B}"/>
    <dgm:cxn modelId="{295BB94B-8E1B-4ACF-AFB6-A40C24914842}" type="presOf" srcId="{36FE0BEA-AFB8-4D6E-8964-C3463BE6E3B8}" destId="{5B16EA8B-EB82-4009-A4C8-D679A70D5EBC}" srcOrd="0" destOrd="0" presId="urn:microsoft.com/office/officeart/2005/8/layout/vList2"/>
    <dgm:cxn modelId="{CB6DA96E-C8A0-4E1B-BD9F-4931399B9F16}" type="presOf" srcId="{B1B59A7C-A7E8-4DA2-8C98-B114FADA3BD4}" destId="{D1A16ECB-FEF3-4F5A-8BE4-968F6B632A4D}" srcOrd="0" destOrd="0" presId="urn:microsoft.com/office/officeart/2005/8/layout/vList2"/>
    <dgm:cxn modelId="{0428FA56-90B8-409E-9E07-CDE37AB7E98E}" type="presOf" srcId="{45781D03-0D63-4DFA-A21A-5A4AB11EE4A4}" destId="{7C6FAEF8-4A17-4763-A73B-9D1D9FA2F13D}" srcOrd="0" destOrd="0" presId="urn:microsoft.com/office/officeart/2005/8/layout/vList2"/>
    <dgm:cxn modelId="{12DC6E88-5913-4B4C-BCE0-D01608BAA432}" type="presOf" srcId="{261F5BEA-27CF-431A-839B-3ACACA31FFE5}" destId="{68D71472-651E-4AD5-9902-41C729243363}" srcOrd="0" destOrd="0" presId="urn:microsoft.com/office/officeart/2005/8/layout/vList2"/>
    <dgm:cxn modelId="{DCC24B91-B1F2-4482-8D0B-57C046F9C3E7}" type="presOf" srcId="{F20B30E9-4C28-4FEA-AE54-75CFCC42D5A3}" destId="{F13AC0AA-3BFD-4D4A-B1AD-750F9C0E45AE}" srcOrd="0" destOrd="0" presId="urn:microsoft.com/office/officeart/2005/8/layout/vList2"/>
    <dgm:cxn modelId="{634DDAA3-F08D-4CA8-A882-BBF7BA7C756D}" type="presOf" srcId="{FA83D3B5-D30B-400E-A2EB-A26F34776C24}" destId="{0373584D-F9BE-4A97-B084-31C7D6DBE9CB}" srcOrd="0" destOrd="0" presId="urn:microsoft.com/office/officeart/2005/8/layout/vList2"/>
    <dgm:cxn modelId="{F82087BB-322E-477B-A585-039409727D69}" srcId="{FA83D3B5-D30B-400E-A2EB-A26F34776C24}" destId="{261F5BEA-27CF-431A-839B-3ACACA31FFE5}" srcOrd="2" destOrd="0" parTransId="{109B12A3-4E0C-4749-A63A-F7EC9A2ADEAB}" sibTransId="{3F20B5BD-5B81-4946-82F1-D97A76C689BF}"/>
    <dgm:cxn modelId="{61BFBAD1-9066-4749-A144-8C060920BA99}" srcId="{FA83D3B5-D30B-400E-A2EB-A26F34776C24}" destId="{F20B30E9-4C28-4FEA-AE54-75CFCC42D5A3}" srcOrd="4" destOrd="0" parTransId="{07F17731-0BC9-42B1-89C0-42EB2A8894E6}" sibTransId="{F2FD490A-C72A-4AC9-AD19-8AEC9D194A56}"/>
    <dgm:cxn modelId="{4FFEE4EE-261E-4CF7-BB9C-A544A7A9B63B}" srcId="{FA83D3B5-D30B-400E-A2EB-A26F34776C24}" destId="{36FE0BEA-AFB8-4D6E-8964-C3463BE6E3B8}" srcOrd="0" destOrd="0" parTransId="{91F7FF61-235C-42C7-83B9-50CEA791C53F}" sibTransId="{DD6A8D8B-F0DE-473B-BDB1-DFB75ACA1CE8}"/>
    <dgm:cxn modelId="{905916EF-7246-4CE3-81D7-1F74456C7257}" srcId="{FA83D3B5-D30B-400E-A2EB-A26F34776C24}" destId="{45781D03-0D63-4DFA-A21A-5A4AB11EE4A4}" srcOrd="1" destOrd="0" parTransId="{9F2BEFBA-E7A2-4400-A206-DDCEBD87B37B}" sibTransId="{51677B60-6A1E-42B0-9A9B-1AA184C04704}"/>
    <dgm:cxn modelId="{1688FA3F-7049-41FE-B52C-031C49DF1110}" type="presParOf" srcId="{0373584D-F9BE-4A97-B084-31C7D6DBE9CB}" destId="{5B16EA8B-EB82-4009-A4C8-D679A70D5EBC}" srcOrd="0" destOrd="0" presId="urn:microsoft.com/office/officeart/2005/8/layout/vList2"/>
    <dgm:cxn modelId="{343EE1F5-D24E-417C-AAC2-1D0131A1F9C9}" type="presParOf" srcId="{0373584D-F9BE-4A97-B084-31C7D6DBE9CB}" destId="{F8C7F165-E0CD-4F89-9F74-E0A0F340A48C}" srcOrd="1" destOrd="0" presId="urn:microsoft.com/office/officeart/2005/8/layout/vList2"/>
    <dgm:cxn modelId="{9485BF96-8939-4286-9CCE-8185078FDE58}" type="presParOf" srcId="{0373584D-F9BE-4A97-B084-31C7D6DBE9CB}" destId="{7C6FAEF8-4A17-4763-A73B-9D1D9FA2F13D}" srcOrd="2" destOrd="0" presId="urn:microsoft.com/office/officeart/2005/8/layout/vList2"/>
    <dgm:cxn modelId="{AB317936-ED60-42A3-969B-5D91418540E0}" type="presParOf" srcId="{0373584D-F9BE-4A97-B084-31C7D6DBE9CB}" destId="{C9948BC6-93B9-4E0E-8E52-51B9F788BEC7}" srcOrd="3" destOrd="0" presId="urn:microsoft.com/office/officeart/2005/8/layout/vList2"/>
    <dgm:cxn modelId="{0B9E0A4B-469F-4F14-B779-D6E5F238E3DB}" type="presParOf" srcId="{0373584D-F9BE-4A97-B084-31C7D6DBE9CB}" destId="{68D71472-651E-4AD5-9902-41C729243363}" srcOrd="4" destOrd="0" presId="urn:microsoft.com/office/officeart/2005/8/layout/vList2"/>
    <dgm:cxn modelId="{6376D787-5629-46F5-8953-C5D49AC7D52D}" type="presParOf" srcId="{0373584D-F9BE-4A97-B084-31C7D6DBE9CB}" destId="{7C3CB257-35F6-4F9E-81A0-3E3D47095013}" srcOrd="5" destOrd="0" presId="urn:microsoft.com/office/officeart/2005/8/layout/vList2"/>
    <dgm:cxn modelId="{B98759F8-64EB-4689-9DD7-D1D7EB323C8F}" type="presParOf" srcId="{0373584D-F9BE-4A97-B084-31C7D6DBE9CB}" destId="{D1A16ECB-FEF3-4F5A-8BE4-968F6B632A4D}" srcOrd="6" destOrd="0" presId="urn:microsoft.com/office/officeart/2005/8/layout/vList2"/>
    <dgm:cxn modelId="{BB65B50A-F5D1-4523-B42C-0118A4ABF11A}" type="presParOf" srcId="{0373584D-F9BE-4A97-B084-31C7D6DBE9CB}" destId="{AF18D5DA-E1C1-4CFB-B208-F2B7021A5C79}" srcOrd="7" destOrd="0" presId="urn:microsoft.com/office/officeart/2005/8/layout/vList2"/>
    <dgm:cxn modelId="{E433945C-D1D6-4EDC-BB8F-B62D46C3AB92}" type="presParOf" srcId="{0373584D-F9BE-4A97-B084-31C7D6DBE9CB}" destId="{F13AC0AA-3BFD-4D4A-B1AD-750F9C0E45AE}" srcOrd="8" destOrd="0" presId="urn:microsoft.com/office/officeart/2005/8/layout/vList2"/>
    <dgm:cxn modelId="{168D34B9-3D80-4D1A-8CC7-10D7333E168C}" type="presParOf" srcId="{0373584D-F9BE-4A97-B084-31C7D6DBE9CB}" destId="{C4B5BA6E-2D3E-4308-9C44-584AF61B3B02}" srcOrd="9" destOrd="0" presId="urn:microsoft.com/office/officeart/2005/8/layout/vList2"/>
    <dgm:cxn modelId="{F2C01143-14D2-4F5D-9DFC-C3BE7E7B4772}" type="presParOf" srcId="{0373584D-F9BE-4A97-B084-31C7D6DBE9CB}" destId="{2F1B00E0-010B-4FEF-8AA5-F47687AB1D9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EDB5D7-BC1B-48BD-A70F-F34A8857AF1B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5E6504-97A1-4E28-812F-ABDF54332BEB}">
      <dgm:prSet/>
      <dgm:spPr/>
      <dgm:t>
        <a:bodyPr/>
        <a:lstStyle/>
        <a:p>
          <a:r>
            <a:rPr lang="en-AU"/>
            <a:t>Lesson 1 video (unedited)</a:t>
          </a:r>
          <a:endParaRPr lang="en-US"/>
        </a:p>
      </dgm:t>
    </dgm:pt>
    <dgm:pt modelId="{12E74024-EDFC-44F4-8170-3A7A834C228D}" type="parTrans" cxnId="{EC39854C-089B-423F-B0E8-999276043DA4}">
      <dgm:prSet/>
      <dgm:spPr/>
      <dgm:t>
        <a:bodyPr/>
        <a:lstStyle/>
        <a:p>
          <a:endParaRPr lang="en-US"/>
        </a:p>
      </dgm:t>
    </dgm:pt>
    <dgm:pt modelId="{9BFB5B50-B0D5-4FDF-B0CC-D2A843468BE0}" type="sibTrans" cxnId="{EC39854C-089B-423F-B0E8-999276043DA4}">
      <dgm:prSet/>
      <dgm:spPr/>
      <dgm:t>
        <a:bodyPr/>
        <a:lstStyle/>
        <a:p>
          <a:endParaRPr lang="en-US"/>
        </a:p>
      </dgm:t>
    </dgm:pt>
    <dgm:pt modelId="{BD8CD971-BC29-4FD5-A085-7D08054E7C4E}">
      <dgm:prSet/>
      <dgm:spPr/>
      <dgm:t>
        <a:bodyPr/>
        <a:lstStyle/>
        <a:p>
          <a:r>
            <a:rPr lang="en-AU">
              <a:hlinkClick xmlns:r="http://schemas.openxmlformats.org/officeDocument/2006/relationships" r:id="rId1"/>
            </a:rPr>
            <a:t>https://www.youtube.com/watch?v=ZDq5OXsLO3U</a:t>
          </a:r>
          <a:endParaRPr lang="en-US"/>
        </a:p>
      </dgm:t>
    </dgm:pt>
    <dgm:pt modelId="{1896C800-7100-4F36-A644-3A781492D1E8}" type="parTrans" cxnId="{4CF49A9C-2B1D-4B55-B995-87ACBC20D6A4}">
      <dgm:prSet/>
      <dgm:spPr/>
      <dgm:t>
        <a:bodyPr/>
        <a:lstStyle/>
        <a:p>
          <a:endParaRPr lang="en-US"/>
        </a:p>
      </dgm:t>
    </dgm:pt>
    <dgm:pt modelId="{09E5B527-DA77-4718-92C0-FC3DEF30A91C}" type="sibTrans" cxnId="{4CF49A9C-2B1D-4B55-B995-87ACBC20D6A4}">
      <dgm:prSet/>
      <dgm:spPr/>
      <dgm:t>
        <a:bodyPr/>
        <a:lstStyle/>
        <a:p>
          <a:endParaRPr lang="en-US"/>
        </a:p>
      </dgm:t>
    </dgm:pt>
    <dgm:pt modelId="{A2178847-ED2C-4ECF-BFA1-2795D32671AA}">
      <dgm:prSet/>
      <dgm:spPr/>
      <dgm:t>
        <a:bodyPr/>
        <a:lstStyle/>
        <a:p>
          <a:r>
            <a:rPr lang="en-AU"/>
            <a:t>Lesson 1 notes (thanks Tim &amp; Sarada):</a:t>
          </a:r>
          <a:endParaRPr lang="en-US"/>
        </a:p>
      </dgm:t>
    </dgm:pt>
    <dgm:pt modelId="{96224C0D-DE5F-46EF-9432-BFC408B34063}" type="parTrans" cxnId="{74A13A75-06A2-49AA-AA16-F1EFAB4506AE}">
      <dgm:prSet/>
      <dgm:spPr/>
      <dgm:t>
        <a:bodyPr/>
        <a:lstStyle/>
        <a:p>
          <a:endParaRPr lang="en-US"/>
        </a:p>
      </dgm:t>
    </dgm:pt>
    <dgm:pt modelId="{7D99339D-27D1-42FB-B9D3-EF7821E462F8}" type="sibTrans" cxnId="{74A13A75-06A2-49AA-AA16-F1EFAB4506AE}">
      <dgm:prSet/>
      <dgm:spPr/>
      <dgm:t>
        <a:bodyPr/>
        <a:lstStyle/>
        <a:p>
          <a:endParaRPr lang="en-US"/>
        </a:p>
      </dgm:t>
    </dgm:pt>
    <dgm:pt modelId="{6EF3FB6F-A69F-481C-8E49-016400474B27}">
      <dgm:prSet/>
      <dgm:spPr/>
      <dgm:t>
        <a:bodyPr/>
        <a:lstStyle/>
        <a:p>
          <a:r>
            <a:rPr lang="en-AU">
              <a:hlinkClick xmlns:r="http://schemas.openxmlformats.org/officeDocument/2006/relationships" r:id="rId2"/>
            </a:rPr>
            <a:t>http://forums.fast.ai/t/deeplearning-lec1notes/7089</a:t>
          </a:r>
          <a:endParaRPr lang="en-US"/>
        </a:p>
      </dgm:t>
    </dgm:pt>
    <dgm:pt modelId="{308F80D7-8633-4CD0-85C3-99C4BB182AA3}" type="parTrans" cxnId="{364E046C-44C8-49F4-B89F-2D7FED5DF0E3}">
      <dgm:prSet/>
      <dgm:spPr/>
      <dgm:t>
        <a:bodyPr/>
        <a:lstStyle/>
        <a:p>
          <a:endParaRPr lang="en-US"/>
        </a:p>
      </dgm:t>
    </dgm:pt>
    <dgm:pt modelId="{069647C0-EB7E-450A-921A-A35B0B24CD1B}" type="sibTrans" cxnId="{364E046C-44C8-49F4-B89F-2D7FED5DF0E3}">
      <dgm:prSet/>
      <dgm:spPr/>
      <dgm:t>
        <a:bodyPr/>
        <a:lstStyle/>
        <a:p>
          <a:endParaRPr lang="en-US"/>
        </a:p>
      </dgm:t>
    </dgm:pt>
    <dgm:pt modelId="{E3BBF9F9-EA24-446F-B60F-0A4FB708FBF5}" type="pres">
      <dgm:prSet presAssocID="{E5EDB5D7-BC1B-48BD-A70F-F34A8857AF1B}" presName="Name0" presStyleCnt="0">
        <dgm:presLayoutVars>
          <dgm:dir/>
          <dgm:animLvl val="lvl"/>
          <dgm:resizeHandles val="exact"/>
        </dgm:presLayoutVars>
      </dgm:prSet>
      <dgm:spPr/>
    </dgm:pt>
    <dgm:pt modelId="{A81B25BA-F466-4FFF-988E-5CC8F7487ED9}" type="pres">
      <dgm:prSet presAssocID="{2E5E6504-97A1-4E28-812F-ABDF54332BEB}" presName="composite" presStyleCnt="0"/>
      <dgm:spPr/>
    </dgm:pt>
    <dgm:pt modelId="{D6BD43AF-85A7-4906-A0C3-74C2486CD0A8}" type="pres">
      <dgm:prSet presAssocID="{2E5E6504-97A1-4E28-812F-ABDF54332BEB}" presName="parTx" presStyleLbl="alignNode1" presStyleIdx="0" presStyleCnt="2">
        <dgm:presLayoutVars>
          <dgm:chMax val="0"/>
          <dgm:chPref val="0"/>
        </dgm:presLayoutVars>
      </dgm:prSet>
      <dgm:spPr/>
    </dgm:pt>
    <dgm:pt modelId="{82167CD7-E6E8-4613-BAEB-8C279FDEB845}" type="pres">
      <dgm:prSet presAssocID="{2E5E6504-97A1-4E28-812F-ABDF54332BEB}" presName="desTx" presStyleLbl="alignAccFollowNode1" presStyleIdx="0" presStyleCnt="2">
        <dgm:presLayoutVars/>
      </dgm:prSet>
      <dgm:spPr/>
    </dgm:pt>
    <dgm:pt modelId="{5940C5F1-834D-4B58-95C9-F4D49F52BF15}" type="pres">
      <dgm:prSet presAssocID="{9BFB5B50-B0D5-4FDF-B0CC-D2A843468BE0}" presName="space" presStyleCnt="0"/>
      <dgm:spPr/>
    </dgm:pt>
    <dgm:pt modelId="{BC1087EC-A79F-42C0-84F6-189FA756E5A3}" type="pres">
      <dgm:prSet presAssocID="{A2178847-ED2C-4ECF-BFA1-2795D32671AA}" presName="composite" presStyleCnt="0"/>
      <dgm:spPr/>
    </dgm:pt>
    <dgm:pt modelId="{8AFF3B11-F2BB-4A5F-8A26-86AA83588E2B}" type="pres">
      <dgm:prSet presAssocID="{A2178847-ED2C-4ECF-BFA1-2795D32671AA}" presName="parTx" presStyleLbl="alignNode1" presStyleIdx="1" presStyleCnt="2">
        <dgm:presLayoutVars>
          <dgm:chMax val="0"/>
          <dgm:chPref val="0"/>
        </dgm:presLayoutVars>
      </dgm:prSet>
      <dgm:spPr/>
    </dgm:pt>
    <dgm:pt modelId="{D29488A2-EF62-4B1E-906E-2976E06BBC07}" type="pres">
      <dgm:prSet presAssocID="{A2178847-ED2C-4ECF-BFA1-2795D32671AA}" presName="desTx" presStyleLbl="alignAccFollowNode1" presStyleIdx="1" presStyleCnt="2">
        <dgm:presLayoutVars/>
      </dgm:prSet>
      <dgm:spPr/>
    </dgm:pt>
  </dgm:ptLst>
  <dgm:cxnLst>
    <dgm:cxn modelId="{BE8CBC02-FAD8-4C07-BEB6-8D3EC6941AA5}" type="presOf" srcId="{6EF3FB6F-A69F-481C-8E49-016400474B27}" destId="{D29488A2-EF62-4B1E-906E-2976E06BBC07}" srcOrd="0" destOrd="0" presId="urn:microsoft.com/office/officeart/2016/7/layout/HorizontalActionList"/>
    <dgm:cxn modelId="{146E2B0A-A34F-448E-B1ED-D03A14100CE6}" type="presOf" srcId="{BD8CD971-BC29-4FD5-A085-7D08054E7C4E}" destId="{82167CD7-E6E8-4613-BAEB-8C279FDEB845}" srcOrd="0" destOrd="0" presId="urn:microsoft.com/office/officeart/2016/7/layout/HorizontalActionList"/>
    <dgm:cxn modelId="{364E046C-44C8-49F4-B89F-2D7FED5DF0E3}" srcId="{A2178847-ED2C-4ECF-BFA1-2795D32671AA}" destId="{6EF3FB6F-A69F-481C-8E49-016400474B27}" srcOrd="0" destOrd="0" parTransId="{308F80D7-8633-4CD0-85C3-99C4BB182AA3}" sibTransId="{069647C0-EB7E-450A-921A-A35B0B24CD1B}"/>
    <dgm:cxn modelId="{EC39854C-089B-423F-B0E8-999276043DA4}" srcId="{E5EDB5D7-BC1B-48BD-A70F-F34A8857AF1B}" destId="{2E5E6504-97A1-4E28-812F-ABDF54332BEB}" srcOrd="0" destOrd="0" parTransId="{12E74024-EDFC-44F4-8170-3A7A834C228D}" sibTransId="{9BFB5B50-B0D5-4FDF-B0CC-D2A843468BE0}"/>
    <dgm:cxn modelId="{74A13A75-06A2-49AA-AA16-F1EFAB4506AE}" srcId="{E5EDB5D7-BC1B-48BD-A70F-F34A8857AF1B}" destId="{A2178847-ED2C-4ECF-BFA1-2795D32671AA}" srcOrd="1" destOrd="0" parTransId="{96224C0D-DE5F-46EF-9432-BFC408B34063}" sibTransId="{7D99339D-27D1-42FB-B9D3-EF7821E462F8}"/>
    <dgm:cxn modelId="{4CF49A9C-2B1D-4B55-B995-87ACBC20D6A4}" srcId="{2E5E6504-97A1-4E28-812F-ABDF54332BEB}" destId="{BD8CD971-BC29-4FD5-A085-7D08054E7C4E}" srcOrd="0" destOrd="0" parTransId="{1896C800-7100-4F36-A644-3A781492D1E8}" sibTransId="{09E5B527-DA77-4718-92C0-FC3DEF30A91C}"/>
    <dgm:cxn modelId="{6C6378C8-1E32-48A2-8A9E-F7B6B847E7E1}" type="presOf" srcId="{A2178847-ED2C-4ECF-BFA1-2795D32671AA}" destId="{8AFF3B11-F2BB-4A5F-8A26-86AA83588E2B}" srcOrd="0" destOrd="0" presId="urn:microsoft.com/office/officeart/2016/7/layout/HorizontalActionList"/>
    <dgm:cxn modelId="{BC5333CC-E8EA-4CA9-9027-F55281B0980C}" type="presOf" srcId="{E5EDB5D7-BC1B-48BD-A70F-F34A8857AF1B}" destId="{E3BBF9F9-EA24-446F-B60F-0A4FB708FBF5}" srcOrd="0" destOrd="0" presId="urn:microsoft.com/office/officeart/2016/7/layout/HorizontalActionList"/>
    <dgm:cxn modelId="{8EDCB3E1-7C60-4F5F-A095-912728B0AE85}" type="presOf" srcId="{2E5E6504-97A1-4E28-812F-ABDF54332BEB}" destId="{D6BD43AF-85A7-4906-A0C3-74C2486CD0A8}" srcOrd="0" destOrd="0" presId="urn:microsoft.com/office/officeart/2016/7/layout/HorizontalActionList"/>
    <dgm:cxn modelId="{4EC2DDD9-76E3-4E41-889F-5AF36108DF01}" type="presParOf" srcId="{E3BBF9F9-EA24-446F-B60F-0A4FB708FBF5}" destId="{A81B25BA-F466-4FFF-988E-5CC8F7487ED9}" srcOrd="0" destOrd="0" presId="urn:microsoft.com/office/officeart/2016/7/layout/HorizontalActionList"/>
    <dgm:cxn modelId="{3C0A648D-78F5-4BCC-9EFD-64843D4A1E95}" type="presParOf" srcId="{A81B25BA-F466-4FFF-988E-5CC8F7487ED9}" destId="{D6BD43AF-85A7-4906-A0C3-74C2486CD0A8}" srcOrd="0" destOrd="0" presId="urn:microsoft.com/office/officeart/2016/7/layout/HorizontalActionList"/>
    <dgm:cxn modelId="{B9ABF38F-1072-43DA-A801-B17773E210AF}" type="presParOf" srcId="{A81B25BA-F466-4FFF-988E-5CC8F7487ED9}" destId="{82167CD7-E6E8-4613-BAEB-8C279FDEB845}" srcOrd="1" destOrd="0" presId="urn:microsoft.com/office/officeart/2016/7/layout/HorizontalActionList"/>
    <dgm:cxn modelId="{E9757272-1623-4CFE-82DA-79E83796FC27}" type="presParOf" srcId="{E3BBF9F9-EA24-446F-B60F-0A4FB708FBF5}" destId="{5940C5F1-834D-4B58-95C9-F4D49F52BF15}" srcOrd="1" destOrd="0" presId="urn:microsoft.com/office/officeart/2016/7/layout/HorizontalActionList"/>
    <dgm:cxn modelId="{CF2D71E9-3D09-4AFE-97F4-FB5A1624AA95}" type="presParOf" srcId="{E3BBF9F9-EA24-446F-B60F-0A4FB708FBF5}" destId="{BC1087EC-A79F-42C0-84F6-189FA756E5A3}" srcOrd="2" destOrd="0" presId="urn:microsoft.com/office/officeart/2016/7/layout/HorizontalActionList"/>
    <dgm:cxn modelId="{D090A232-343D-4AEC-9567-6C50D7EFDC4D}" type="presParOf" srcId="{BC1087EC-A79F-42C0-84F6-189FA756E5A3}" destId="{8AFF3B11-F2BB-4A5F-8A26-86AA83588E2B}" srcOrd="0" destOrd="0" presId="urn:microsoft.com/office/officeart/2016/7/layout/HorizontalActionList"/>
    <dgm:cxn modelId="{7813371D-7B13-497B-BAC1-9FD09B4C8540}" type="presParOf" srcId="{BC1087EC-A79F-42C0-84F6-189FA756E5A3}" destId="{D29488A2-EF62-4B1E-906E-2976E06BBC07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370B36-C6BF-46DA-82D6-4EBC2CBED402}" type="doc">
      <dgm:prSet loTypeId="urn:microsoft.com/office/officeart/2005/8/layout/vList5" loCatId="Inbox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A9641D38-48E0-435E-BAA6-C468B53C9A65}">
      <dgm:prSet/>
      <dgm:spPr/>
      <dgm:t>
        <a:bodyPr/>
        <a:lstStyle/>
        <a:p>
          <a:r>
            <a:rPr lang="en-AU" b="1"/>
            <a:t>Convolutions</a:t>
          </a:r>
          <a:endParaRPr lang="en-US"/>
        </a:p>
      </dgm:t>
    </dgm:pt>
    <dgm:pt modelId="{13531A0A-1FC0-4B4E-AFB1-4FC61C2CF3E8}" type="parTrans" cxnId="{06FDD89E-301D-4F61-8625-16375EEE5B03}">
      <dgm:prSet/>
      <dgm:spPr/>
      <dgm:t>
        <a:bodyPr/>
        <a:lstStyle/>
        <a:p>
          <a:endParaRPr lang="en-US"/>
        </a:p>
      </dgm:t>
    </dgm:pt>
    <dgm:pt modelId="{517E4602-D599-4D4B-A9FB-32B4EA2F430C}" type="sibTrans" cxnId="{06FDD89E-301D-4F61-8625-16375EEE5B03}">
      <dgm:prSet/>
      <dgm:spPr/>
      <dgm:t>
        <a:bodyPr/>
        <a:lstStyle/>
        <a:p>
          <a:endParaRPr lang="en-US"/>
        </a:p>
      </dgm:t>
    </dgm:pt>
    <dgm:pt modelId="{758C50A9-E97A-41B5-9875-CD5D331D71FC}">
      <dgm:prSet/>
      <dgm:spPr/>
      <dgm:t>
        <a:bodyPr/>
        <a:lstStyle/>
        <a:p>
          <a:r>
            <a:rPr lang="en-AU">
              <a:hlinkClick xmlns:r="http://schemas.openxmlformats.org/officeDocument/2006/relationships" r:id="rId1"/>
            </a:rPr>
            <a:t>http://setosa.io/ev/image-kernels/ </a:t>
          </a:r>
          <a:endParaRPr lang="en-US"/>
        </a:p>
      </dgm:t>
    </dgm:pt>
    <dgm:pt modelId="{5C008147-317B-4024-8DB0-E8D7F631B4CB}" type="parTrans" cxnId="{7D071688-7823-4509-873E-2B92045B33CD}">
      <dgm:prSet/>
      <dgm:spPr/>
      <dgm:t>
        <a:bodyPr/>
        <a:lstStyle/>
        <a:p>
          <a:endParaRPr lang="en-US"/>
        </a:p>
      </dgm:t>
    </dgm:pt>
    <dgm:pt modelId="{E6E1FF1E-F682-46E3-9835-DF0B2C82AB64}" type="sibTrans" cxnId="{7D071688-7823-4509-873E-2B92045B33CD}">
      <dgm:prSet/>
      <dgm:spPr/>
      <dgm:t>
        <a:bodyPr/>
        <a:lstStyle/>
        <a:p>
          <a:endParaRPr lang="en-US"/>
        </a:p>
      </dgm:t>
    </dgm:pt>
    <dgm:pt modelId="{F5E696BA-006A-4844-85A0-987FE57D81B1}">
      <dgm:prSet/>
      <dgm:spPr/>
      <dgm:t>
        <a:bodyPr/>
        <a:lstStyle/>
        <a:p>
          <a:r>
            <a:rPr lang="en-AU"/>
            <a:t>Play with the interactive website (you can even upload your own photo or video)</a:t>
          </a:r>
          <a:endParaRPr lang="en-US"/>
        </a:p>
      </dgm:t>
    </dgm:pt>
    <dgm:pt modelId="{A68C52D5-20A5-4376-B13E-9822476A5BEE}" type="parTrans" cxnId="{8B63D7B1-241E-4F1D-B141-F7736E3326E7}">
      <dgm:prSet/>
      <dgm:spPr/>
      <dgm:t>
        <a:bodyPr/>
        <a:lstStyle/>
        <a:p>
          <a:endParaRPr lang="en-US"/>
        </a:p>
      </dgm:t>
    </dgm:pt>
    <dgm:pt modelId="{109F1D79-2B22-409F-AA8D-B0C29415D7BA}" type="sibTrans" cxnId="{8B63D7B1-241E-4F1D-B141-F7736E3326E7}">
      <dgm:prSet/>
      <dgm:spPr/>
      <dgm:t>
        <a:bodyPr/>
        <a:lstStyle/>
        <a:p>
          <a:endParaRPr lang="en-US"/>
        </a:p>
      </dgm:t>
    </dgm:pt>
    <dgm:pt modelId="{2115708A-100C-4A8B-B1EA-AA98E9C0B196}">
      <dgm:prSet/>
      <dgm:spPr/>
      <dgm:t>
        <a:bodyPr/>
        <a:lstStyle/>
        <a:p>
          <a:r>
            <a:rPr lang="en-AU" b="1"/>
            <a:t>Stochastic Gradient Decent and the Learning Rate</a:t>
          </a:r>
          <a:endParaRPr lang="en-US"/>
        </a:p>
      </dgm:t>
    </dgm:pt>
    <dgm:pt modelId="{CA0F12D3-D744-4550-BC3C-9429071F1EAC}" type="parTrans" cxnId="{7D156B60-DF3E-4E0E-9523-EAEA7F77E800}">
      <dgm:prSet/>
      <dgm:spPr/>
      <dgm:t>
        <a:bodyPr/>
        <a:lstStyle/>
        <a:p>
          <a:endParaRPr lang="en-US"/>
        </a:p>
      </dgm:t>
    </dgm:pt>
    <dgm:pt modelId="{BB3EB22A-328A-4390-A212-53BB13E1FD15}" type="sibTrans" cxnId="{7D156B60-DF3E-4E0E-9523-EAEA7F77E800}">
      <dgm:prSet/>
      <dgm:spPr/>
      <dgm:t>
        <a:bodyPr/>
        <a:lstStyle/>
        <a:p>
          <a:endParaRPr lang="en-US"/>
        </a:p>
      </dgm:t>
    </dgm:pt>
    <dgm:pt modelId="{79909F9E-F287-42AB-9D92-E3AED764D2DF}">
      <dgm:prSet/>
      <dgm:spPr/>
      <dgm:t>
        <a:bodyPr/>
        <a:lstStyle/>
        <a:p>
          <a:r>
            <a:rPr lang="en-AU"/>
            <a:t>Learning rate annealing</a:t>
          </a:r>
          <a:endParaRPr lang="en-US"/>
        </a:p>
      </dgm:t>
    </dgm:pt>
    <dgm:pt modelId="{83674AFC-0007-405E-A59F-0FBEF06A14AA}" type="parTrans" cxnId="{C4B574B9-0689-420E-8500-95D0753E6CE4}">
      <dgm:prSet/>
      <dgm:spPr/>
      <dgm:t>
        <a:bodyPr/>
        <a:lstStyle/>
        <a:p>
          <a:endParaRPr lang="en-US"/>
        </a:p>
      </dgm:t>
    </dgm:pt>
    <dgm:pt modelId="{73FD47C0-469E-4A79-A071-AC387B3E0C20}" type="sibTrans" cxnId="{C4B574B9-0689-420E-8500-95D0753E6CE4}">
      <dgm:prSet/>
      <dgm:spPr/>
      <dgm:t>
        <a:bodyPr/>
        <a:lstStyle/>
        <a:p>
          <a:endParaRPr lang="en-US"/>
        </a:p>
      </dgm:t>
    </dgm:pt>
    <dgm:pt modelId="{304BB53F-4DD1-4492-B2F4-CDA40A76783D}">
      <dgm:prSet/>
      <dgm:spPr/>
      <dgm:t>
        <a:bodyPr/>
        <a:lstStyle/>
        <a:p>
          <a:r>
            <a:rPr lang="en-AU"/>
            <a:t>Fine-tuning and differential learning rates</a:t>
          </a:r>
          <a:endParaRPr lang="en-US"/>
        </a:p>
      </dgm:t>
    </dgm:pt>
    <dgm:pt modelId="{9FA35FA0-B317-4559-962A-905B65CACC7C}" type="parTrans" cxnId="{413F8D84-0F0C-486B-A4B1-701E6F72FF61}">
      <dgm:prSet/>
      <dgm:spPr/>
      <dgm:t>
        <a:bodyPr/>
        <a:lstStyle/>
        <a:p>
          <a:endParaRPr lang="en-US"/>
        </a:p>
      </dgm:t>
    </dgm:pt>
    <dgm:pt modelId="{5ECF85DA-FE0C-40B3-9A2F-216741749D36}" type="sibTrans" cxnId="{413F8D84-0F0C-486B-A4B1-701E6F72FF61}">
      <dgm:prSet/>
      <dgm:spPr/>
      <dgm:t>
        <a:bodyPr/>
        <a:lstStyle/>
        <a:p>
          <a:endParaRPr lang="en-US"/>
        </a:p>
      </dgm:t>
    </dgm:pt>
    <dgm:pt modelId="{8C438158-B99A-4CCB-B799-AAB2DFA4FF2F}">
      <dgm:prSet/>
      <dgm:spPr/>
      <dgm:t>
        <a:bodyPr/>
        <a:lstStyle/>
        <a:p>
          <a:r>
            <a:rPr lang="en-AU"/>
            <a:t>Test time augmentation (TTA)</a:t>
          </a:r>
          <a:endParaRPr lang="en-US"/>
        </a:p>
      </dgm:t>
    </dgm:pt>
    <dgm:pt modelId="{287237F8-3423-4095-ADD5-CEF3C6F6E32A}" type="parTrans" cxnId="{5C2B0329-62FE-4F83-B6DE-917B1DF46200}">
      <dgm:prSet/>
      <dgm:spPr/>
      <dgm:t>
        <a:bodyPr/>
        <a:lstStyle/>
        <a:p>
          <a:endParaRPr lang="en-US"/>
        </a:p>
      </dgm:t>
    </dgm:pt>
    <dgm:pt modelId="{B82F313B-BE98-4F77-A6A1-4067E66D9A12}" type="sibTrans" cxnId="{5C2B0329-62FE-4F83-B6DE-917B1DF46200}">
      <dgm:prSet/>
      <dgm:spPr/>
      <dgm:t>
        <a:bodyPr/>
        <a:lstStyle/>
        <a:p>
          <a:endParaRPr lang="en-US"/>
        </a:p>
      </dgm:t>
    </dgm:pt>
    <dgm:pt modelId="{F5221264-BE1A-4BEA-93FB-54710678C0DA}">
      <dgm:prSet/>
      <dgm:spPr/>
      <dgm:t>
        <a:bodyPr/>
        <a:lstStyle/>
        <a:p>
          <a:r>
            <a:rPr lang="en-AU" b="1"/>
            <a:t>Over-fitting</a:t>
          </a:r>
          <a:endParaRPr lang="en-US"/>
        </a:p>
      </dgm:t>
    </dgm:pt>
    <dgm:pt modelId="{8B201EC6-E0A0-427A-8A37-DD0D9C4433D3}" type="parTrans" cxnId="{53745E83-8B60-4674-A9D2-D648FC684740}">
      <dgm:prSet/>
      <dgm:spPr/>
      <dgm:t>
        <a:bodyPr/>
        <a:lstStyle/>
        <a:p>
          <a:endParaRPr lang="en-US"/>
        </a:p>
      </dgm:t>
    </dgm:pt>
    <dgm:pt modelId="{8D993AAB-781F-46FC-889D-5E320955308C}" type="sibTrans" cxnId="{53745E83-8B60-4674-A9D2-D648FC684740}">
      <dgm:prSet/>
      <dgm:spPr/>
      <dgm:t>
        <a:bodyPr/>
        <a:lstStyle/>
        <a:p>
          <a:endParaRPr lang="en-US"/>
        </a:p>
      </dgm:t>
    </dgm:pt>
    <dgm:pt modelId="{9AA70DE7-7E4E-41BC-BBCC-849F733F27A8}">
      <dgm:prSet/>
      <dgm:spPr/>
      <dgm:t>
        <a:bodyPr/>
        <a:lstStyle/>
        <a:p>
          <a:r>
            <a:rPr lang="en-AU"/>
            <a:t>Data augmentation</a:t>
          </a:r>
          <a:endParaRPr lang="en-US"/>
        </a:p>
      </dgm:t>
    </dgm:pt>
    <dgm:pt modelId="{D111FCF4-5F42-4E86-BAE7-F3C852B271B0}" type="parTrans" cxnId="{464D343B-4619-442C-9EF1-44C877954D49}">
      <dgm:prSet/>
      <dgm:spPr/>
      <dgm:t>
        <a:bodyPr/>
        <a:lstStyle/>
        <a:p>
          <a:endParaRPr lang="en-US"/>
        </a:p>
      </dgm:t>
    </dgm:pt>
    <dgm:pt modelId="{1A287BE6-1254-4D73-B8F2-1D12677C0C08}" type="sibTrans" cxnId="{464D343B-4619-442C-9EF1-44C877954D49}">
      <dgm:prSet/>
      <dgm:spPr/>
      <dgm:t>
        <a:bodyPr/>
        <a:lstStyle/>
        <a:p>
          <a:endParaRPr lang="en-US"/>
        </a:p>
      </dgm:t>
    </dgm:pt>
    <dgm:pt modelId="{ED457BDF-3257-4E11-97CD-AD9D784068A9}" type="pres">
      <dgm:prSet presAssocID="{F1370B36-C6BF-46DA-82D6-4EBC2CBED402}" presName="Name0" presStyleCnt="0">
        <dgm:presLayoutVars>
          <dgm:dir/>
          <dgm:animLvl val="lvl"/>
          <dgm:resizeHandles val="exact"/>
        </dgm:presLayoutVars>
      </dgm:prSet>
      <dgm:spPr/>
    </dgm:pt>
    <dgm:pt modelId="{0C44999F-FABE-4142-A345-906BDB2BD39F}" type="pres">
      <dgm:prSet presAssocID="{A9641D38-48E0-435E-BAA6-C468B53C9A65}" presName="linNode" presStyleCnt="0"/>
      <dgm:spPr/>
    </dgm:pt>
    <dgm:pt modelId="{65516700-6576-4ECF-A8D9-38D58C6E0601}" type="pres">
      <dgm:prSet presAssocID="{A9641D38-48E0-435E-BAA6-C468B53C9A6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95D4F1F-6489-44E9-A11A-0CE8441B3B0E}" type="pres">
      <dgm:prSet presAssocID="{A9641D38-48E0-435E-BAA6-C468B53C9A65}" presName="descendantText" presStyleLbl="alignAccFollowNode1" presStyleIdx="0" presStyleCnt="3">
        <dgm:presLayoutVars>
          <dgm:bulletEnabled val="1"/>
        </dgm:presLayoutVars>
      </dgm:prSet>
      <dgm:spPr/>
    </dgm:pt>
    <dgm:pt modelId="{6F2BB0D0-8356-4BBE-B9A8-EF369E2C1BD3}" type="pres">
      <dgm:prSet presAssocID="{517E4602-D599-4D4B-A9FB-32B4EA2F430C}" presName="sp" presStyleCnt="0"/>
      <dgm:spPr/>
    </dgm:pt>
    <dgm:pt modelId="{AC728AE0-9BC0-4682-ABDE-EBDCD2FF8409}" type="pres">
      <dgm:prSet presAssocID="{2115708A-100C-4A8B-B1EA-AA98E9C0B196}" presName="linNode" presStyleCnt="0"/>
      <dgm:spPr/>
    </dgm:pt>
    <dgm:pt modelId="{733CD639-53F2-4E66-B3A7-4CDCE136C890}" type="pres">
      <dgm:prSet presAssocID="{2115708A-100C-4A8B-B1EA-AA98E9C0B19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3E4A2D8-ABDD-4BBE-83BA-CC25002D4451}" type="pres">
      <dgm:prSet presAssocID="{2115708A-100C-4A8B-B1EA-AA98E9C0B196}" presName="descendantText" presStyleLbl="alignAccFollowNode1" presStyleIdx="1" presStyleCnt="3">
        <dgm:presLayoutVars>
          <dgm:bulletEnabled val="1"/>
        </dgm:presLayoutVars>
      </dgm:prSet>
      <dgm:spPr/>
    </dgm:pt>
    <dgm:pt modelId="{1853DD22-759E-48E5-A586-13BFFE90F77D}" type="pres">
      <dgm:prSet presAssocID="{BB3EB22A-328A-4390-A212-53BB13E1FD15}" presName="sp" presStyleCnt="0"/>
      <dgm:spPr/>
    </dgm:pt>
    <dgm:pt modelId="{77024864-8076-4BC7-873D-8B5B95E7E6C0}" type="pres">
      <dgm:prSet presAssocID="{F5221264-BE1A-4BEA-93FB-54710678C0DA}" presName="linNode" presStyleCnt="0"/>
      <dgm:spPr/>
    </dgm:pt>
    <dgm:pt modelId="{1D12C27B-E2D6-4142-A650-9DCB11E3E9F4}" type="pres">
      <dgm:prSet presAssocID="{F5221264-BE1A-4BEA-93FB-54710678C0D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77834F3-D9E0-4AD2-B409-2016FC91E02A}" type="pres">
      <dgm:prSet presAssocID="{F5221264-BE1A-4BEA-93FB-54710678C0D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A324813-D590-49AA-8A49-302D0D60024A}" type="presOf" srcId="{A9641D38-48E0-435E-BAA6-C468B53C9A65}" destId="{65516700-6576-4ECF-A8D9-38D58C6E0601}" srcOrd="0" destOrd="0" presId="urn:microsoft.com/office/officeart/2005/8/layout/vList5"/>
    <dgm:cxn modelId="{3ABF981E-8B31-4AB5-B8BC-BE31D0FE1879}" type="presOf" srcId="{8C438158-B99A-4CCB-B799-AAB2DFA4FF2F}" destId="{B3E4A2D8-ABDD-4BBE-83BA-CC25002D4451}" srcOrd="0" destOrd="2" presId="urn:microsoft.com/office/officeart/2005/8/layout/vList5"/>
    <dgm:cxn modelId="{5C2B0329-62FE-4F83-B6DE-917B1DF46200}" srcId="{2115708A-100C-4A8B-B1EA-AA98E9C0B196}" destId="{8C438158-B99A-4CCB-B799-AAB2DFA4FF2F}" srcOrd="2" destOrd="0" parTransId="{287237F8-3423-4095-ADD5-CEF3C6F6E32A}" sibTransId="{B82F313B-BE98-4F77-A6A1-4067E66D9A12}"/>
    <dgm:cxn modelId="{B9365332-ADA5-402C-A6CD-E8FD680217DA}" type="presOf" srcId="{F1370B36-C6BF-46DA-82D6-4EBC2CBED402}" destId="{ED457BDF-3257-4E11-97CD-AD9D784068A9}" srcOrd="0" destOrd="0" presId="urn:microsoft.com/office/officeart/2005/8/layout/vList5"/>
    <dgm:cxn modelId="{464D343B-4619-442C-9EF1-44C877954D49}" srcId="{F5221264-BE1A-4BEA-93FB-54710678C0DA}" destId="{9AA70DE7-7E4E-41BC-BBCC-849F733F27A8}" srcOrd="0" destOrd="0" parTransId="{D111FCF4-5F42-4E86-BAE7-F3C852B271B0}" sibTransId="{1A287BE6-1254-4D73-B8F2-1D12677C0C08}"/>
    <dgm:cxn modelId="{837E913D-46D5-4F22-82D0-C9E3C9D4A0F5}" type="presOf" srcId="{F5E696BA-006A-4844-85A0-987FE57D81B1}" destId="{895D4F1F-6489-44E9-A11A-0CE8441B3B0E}" srcOrd="0" destOrd="1" presId="urn:microsoft.com/office/officeart/2005/8/layout/vList5"/>
    <dgm:cxn modelId="{A4FE655E-7381-47EF-8583-66EF59790474}" type="presOf" srcId="{9AA70DE7-7E4E-41BC-BBCC-849F733F27A8}" destId="{077834F3-D9E0-4AD2-B409-2016FC91E02A}" srcOrd="0" destOrd="0" presId="urn:microsoft.com/office/officeart/2005/8/layout/vList5"/>
    <dgm:cxn modelId="{7D156B60-DF3E-4E0E-9523-EAEA7F77E800}" srcId="{F1370B36-C6BF-46DA-82D6-4EBC2CBED402}" destId="{2115708A-100C-4A8B-B1EA-AA98E9C0B196}" srcOrd="1" destOrd="0" parTransId="{CA0F12D3-D744-4550-BC3C-9429071F1EAC}" sibTransId="{BB3EB22A-328A-4390-A212-53BB13E1FD15}"/>
    <dgm:cxn modelId="{3C3CF051-9255-4443-8061-51CD7E1EE33A}" type="presOf" srcId="{758C50A9-E97A-41B5-9875-CD5D331D71FC}" destId="{895D4F1F-6489-44E9-A11A-0CE8441B3B0E}" srcOrd="0" destOrd="0" presId="urn:microsoft.com/office/officeart/2005/8/layout/vList5"/>
    <dgm:cxn modelId="{53745E83-8B60-4674-A9D2-D648FC684740}" srcId="{F1370B36-C6BF-46DA-82D6-4EBC2CBED402}" destId="{F5221264-BE1A-4BEA-93FB-54710678C0DA}" srcOrd="2" destOrd="0" parTransId="{8B201EC6-E0A0-427A-8A37-DD0D9C4433D3}" sibTransId="{8D993AAB-781F-46FC-889D-5E320955308C}"/>
    <dgm:cxn modelId="{413F8D84-0F0C-486B-A4B1-701E6F72FF61}" srcId="{2115708A-100C-4A8B-B1EA-AA98E9C0B196}" destId="{304BB53F-4DD1-4492-B2F4-CDA40A76783D}" srcOrd="1" destOrd="0" parTransId="{9FA35FA0-B317-4559-962A-905B65CACC7C}" sibTransId="{5ECF85DA-FE0C-40B3-9A2F-216741749D36}"/>
    <dgm:cxn modelId="{7D071688-7823-4509-873E-2B92045B33CD}" srcId="{A9641D38-48E0-435E-BAA6-C468B53C9A65}" destId="{758C50A9-E97A-41B5-9875-CD5D331D71FC}" srcOrd="0" destOrd="0" parTransId="{5C008147-317B-4024-8DB0-E8D7F631B4CB}" sibTransId="{E6E1FF1E-F682-46E3-9835-DF0B2C82AB64}"/>
    <dgm:cxn modelId="{B12C808D-E5C4-4939-977A-67841BFE64C1}" type="presOf" srcId="{304BB53F-4DD1-4492-B2F4-CDA40A76783D}" destId="{B3E4A2D8-ABDD-4BBE-83BA-CC25002D4451}" srcOrd="0" destOrd="1" presId="urn:microsoft.com/office/officeart/2005/8/layout/vList5"/>
    <dgm:cxn modelId="{6F265C9D-DFF8-4983-A21A-D9D909532CDB}" type="presOf" srcId="{79909F9E-F287-42AB-9D92-E3AED764D2DF}" destId="{B3E4A2D8-ABDD-4BBE-83BA-CC25002D4451}" srcOrd="0" destOrd="0" presId="urn:microsoft.com/office/officeart/2005/8/layout/vList5"/>
    <dgm:cxn modelId="{06FDD89E-301D-4F61-8625-16375EEE5B03}" srcId="{F1370B36-C6BF-46DA-82D6-4EBC2CBED402}" destId="{A9641D38-48E0-435E-BAA6-C468B53C9A65}" srcOrd="0" destOrd="0" parTransId="{13531A0A-1FC0-4B4E-AFB1-4FC61C2CF3E8}" sibTransId="{517E4602-D599-4D4B-A9FB-32B4EA2F430C}"/>
    <dgm:cxn modelId="{FB8D29A6-D977-45BD-A589-A2B779CA4BC7}" type="presOf" srcId="{2115708A-100C-4A8B-B1EA-AA98E9C0B196}" destId="{733CD639-53F2-4E66-B3A7-4CDCE136C890}" srcOrd="0" destOrd="0" presId="urn:microsoft.com/office/officeart/2005/8/layout/vList5"/>
    <dgm:cxn modelId="{8B63D7B1-241E-4F1D-B141-F7736E3326E7}" srcId="{A9641D38-48E0-435E-BAA6-C468B53C9A65}" destId="{F5E696BA-006A-4844-85A0-987FE57D81B1}" srcOrd="1" destOrd="0" parTransId="{A68C52D5-20A5-4376-B13E-9822476A5BEE}" sibTransId="{109F1D79-2B22-409F-AA8D-B0C29415D7BA}"/>
    <dgm:cxn modelId="{C4B574B9-0689-420E-8500-95D0753E6CE4}" srcId="{2115708A-100C-4A8B-B1EA-AA98E9C0B196}" destId="{79909F9E-F287-42AB-9D92-E3AED764D2DF}" srcOrd="0" destOrd="0" parTransId="{83674AFC-0007-405E-A59F-0FBEF06A14AA}" sibTransId="{73FD47C0-469E-4A79-A071-AC387B3E0C20}"/>
    <dgm:cxn modelId="{165869CE-CF4D-49A7-8E6A-2B3DBE8C4208}" type="presOf" srcId="{F5221264-BE1A-4BEA-93FB-54710678C0DA}" destId="{1D12C27B-E2D6-4142-A650-9DCB11E3E9F4}" srcOrd="0" destOrd="0" presId="urn:microsoft.com/office/officeart/2005/8/layout/vList5"/>
    <dgm:cxn modelId="{75C4F93E-C591-42C7-88B3-9E226C6469CC}" type="presParOf" srcId="{ED457BDF-3257-4E11-97CD-AD9D784068A9}" destId="{0C44999F-FABE-4142-A345-906BDB2BD39F}" srcOrd="0" destOrd="0" presId="urn:microsoft.com/office/officeart/2005/8/layout/vList5"/>
    <dgm:cxn modelId="{CAA52FD1-4FA7-46D3-B564-DC2A2FC121DB}" type="presParOf" srcId="{0C44999F-FABE-4142-A345-906BDB2BD39F}" destId="{65516700-6576-4ECF-A8D9-38D58C6E0601}" srcOrd="0" destOrd="0" presId="urn:microsoft.com/office/officeart/2005/8/layout/vList5"/>
    <dgm:cxn modelId="{0997CF64-B704-4F50-BC2A-9CD8BDABF340}" type="presParOf" srcId="{0C44999F-FABE-4142-A345-906BDB2BD39F}" destId="{895D4F1F-6489-44E9-A11A-0CE8441B3B0E}" srcOrd="1" destOrd="0" presId="urn:microsoft.com/office/officeart/2005/8/layout/vList5"/>
    <dgm:cxn modelId="{85506E1D-33D3-4A51-B75D-64C5B8DE1C0B}" type="presParOf" srcId="{ED457BDF-3257-4E11-97CD-AD9D784068A9}" destId="{6F2BB0D0-8356-4BBE-B9A8-EF369E2C1BD3}" srcOrd="1" destOrd="0" presId="urn:microsoft.com/office/officeart/2005/8/layout/vList5"/>
    <dgm:cxn modelId="{80CC447B-06CA-4842-84B1-3F45EE535DB3}" type="presParOf" srcId="{ED457BDF-3257-4E11-97CD-AD9D784068A9}" destId="{AC728AE0-9BC0-4682-ABDE-EBDCD2FF8409}" srcOrd="2" destOrd="0" presId="urn:microsoft.com/office/officeart/2005/8/layout/vList5"/>
    <dgm:cxn modelId="{FA734D61-B629-4F9C-8E1E-F9E24C99E5B6}" type="presParOf" srcId="{AC728AE0-9BC0-4682-ABDE-EBDCD2FF8409}" destId="{733CD639-53F2-4E66-B3A7-4CDCE136C890}" srcOrd="0" destOrd="0" presId="urn:microsoft.com/office/officeart/2005/8/layout/vList5"/>
    <dgm:cxn modelId="{F6F4FB78-CA68-4B52-9A5B-657F420844B8}" type="presParOf" srcId="{AC728AE0-9BC0-4682-ABDE-EBDCD2FF8409}" destId="{B3E4A2D8-ABDD-4BBE-83BA-CC25002D4451}" srcOrd="1" destOrd="0" presId="urn:microsoft.com/office/officeart/2005/8/layout/vList5"/>
    <dgm:cxn modelId="{715F75D5-CCD4-464F-A364-A784DECFAB23}" type="presParOf" srcId="{ED457BDF-3257-4E11-97CD-AD9D784068A9}" destId="{1853DD22-759E-48E5-A586-13BFFE90F77D}" srcOrd="3" destOrd="0" presId="urn:microsoft.com/office/officeart/2005/8/layout/vList5"/>
    <dgm:cxn modelId="{5F64BDD5-8FEB-42F5-B1E9-3C45279AE51F}" type="presParOf" srcId="{ED457BDF-3257-4E11-97CD-AD9D784068A9}" destId="{77024864-8076-4BC7-873D-8B5B95E7E6C0}" srcOrd="4" destOrd="0" presId="urn:microsoft.com/office/officeart/2005/8/layout/vList5"/>
    <dgm:cxn modelId="{AE2DA053-6492-46D7-8ED1-CBF21C31C4E6}" type="presParOf" srcId="{77024864-8076-4BC7-873D-8B5B95E7E6C0}" destId="{1D12C27B-E2D6-4142-A650-9DCB11E3E9F4}" srcOrd="0" destOrd="0" presId="urn:microsoft.com/office/officeart/2005/8/layout/vList5"/>
    <dgm:cxn modelId="{F87940D0-0309-4444-A165-CFD3F93BBD59}" type="presParOf" srcId="{77024864-8076-4BC7-873D-8B5B95E7E6C0}" destId="{077834F3-D9E0-4AD2-B409-2016FC91E0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002475-8E45-42C3-BA35-5DA5E8C74A9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75B780F4-5D72-48EC-A3E0-5EF45BAD7991}">
      <dgm:prSet/>
      <dgm:spPr/>
      <dgm:t>
        <a:bodyPr/>
        <a:lstStyle/>
        <a:p>
          <a:r>
            <a:rPr lang="en-US"/>
            <a:t>Learning</a:t>
          </a:r>
        </a:p>
      </dgm:t>
    </dgm:pt>
    <dgm:pt modelId="{6063DC62-DD02-4C56-A8B0-C2C687ECDF0F}" type="parTrans" cxnId="{6FB0FC84-5D93-49DD-86D4-4D91A6FAFE73}">
      <dgm:prSet/>
      <dgm:spPr/>
      <dgm:t>
        <a:bodyPr/>
        <a:lstStyle/>
        <a:p>
          <a:endParaRPr lang="en-US"/>
        </a:p>
      </dgm:t>
    </dgm:pt>
    <dgm:pt modelId="{74DAA561-8CD7-447F-844E-8B3F88AD6963}" type="sibTrans" cxnId="{6FB0FC84-5D93-49DD-86D4-4D91A6FAFE73}">
      <dgm:prSet/>
      <dgm:spPr/>
      <dgm:t>
        <a:bodyPr/>
        <a:lstStyle/>
        <a:p>
          <a:endParaRPr lang="en-US"/>
        </a:p>
      </dgm:t>
    </dgm:pt>
    <dgm:pt modelId="{CFD5C3C8-C607-4269-88B5-474D5370A960}">
      <dgm:prSet/>
      <dgm:spPr/>
      <dgm:t>
        <a:bodyPr/>
        <a:lstStyle/>
        <a:p>
          <a:r>
            <a:rPr lang="en-US"/>
            <a:t>Learning rate = gradient x step</a:t>
          </a:r>
        </a:p>
      </dgm:t>
    </dgm:pt>
    <dgm:pt modelId="{39B32C82-3EC6-4F57-BA0E-54FE52936354}" type="parTrans" cxnId="{E1E6B2BF-927E-42C7-864A-5150335E09A1}">
      <dgm:prSet/>
      <dgm:spPr/>
      <dgm:t>
        <a:bodyPr/>
        <a:lstStyle/>
        <a:p>
          <a:endParaRPr lang="en-US"/>
        </a:p>
      </dgm:t>
    </dgm:pt>
    <dgm:pt modelId="{86191BE8-36B9-4361-A383-9B9976C53754}" type="sibTrans" cxnId="{E1E6B2BF-927E-42C7-864A-5150335E09A1}">
      <dgm:prSet/>
      <dgm:spPr/>
      <dgm:t>
        <a:bodyPr/>
        <a:lstStyle/>
        <a:p>
          <a:endParaRPr lang="en-US"/>
        </a:p>
      </dgm:t>
    </dgm:pt>
    <dgm:pt modelId="{31F4B080-9CAC-4B80-8B1E-DEEAA4D127E6}">
      <dgm:prSet/>
      <dgm:spPr/>
      <dgm:t>
        <a:bodyPr/>
        <a:lstStyle/>
        <a:p>
          <a:r>
            <a:rPr lang="en-US"/>
            <a:t>Learning rate is too high if the losses are increasing, not decreasing</a:t>
          </a:r>
        </a:p>
      </dgm:t>
    </dgm:pt>
    <dgm:pt modelId="{36DD3BC7-81D4-4E58-88D8-2BD11DE9E335}" type="parTrans" cxnId="{8781B104-4C59-4037-AE69-91C663D010BE}">
      <dgm:prSet/>
      <dgm:spPr/>
      <dgm:t>
        <a:bodyPr/>
        <a:lstStyle/>
        <a:p>
          <a:endParaRPr lang="en-US"/>
        </a:p>
      </dgm:t>
    </dgm:pt>
    <dgm:pt modelId="{7CA40EB5-3FE6-42DB-B61B-3FF78BD3EE9A}" type="sibTrans" cxnId="{8781B104-4C59-4037-AE69-91C663D010BE}">
      <dgm:prSet/>
      <dgm:spPr/>
      <dgm:t>
        <a:bodyPr/>
        <a:lstStyle/>
        <a:p>
          <a:endParaRPr lang="en-US"/>
        </a:p>
      </dgm:t>
    </dgm:pt>
    <dgm:pt modelId="{E6DFA29E-3CF3-4F15-8558-481FDFD2E6C5}">
      <dgm:prSet/>
      <dgm:spPr/>
      <dgm:t>
        <a:bodyPr/>
        <a:lstStyle/>
        <a:p>
          <a:r>
            <a:rPr lang="en-US"/>
            <a:t>Plot loss against learning rate </a:t>
          </a:r>
        </a:p>
      </dgm:t>
    </dgm:pt>
    <dgm:pt modelId="{39452A57-4659-44F9-99BB-08426DB17DD7}" type="parTrans" cxnId="{4A4B6E38-1A7E-4A6A-90D9-CE3AD6882AD4}">
      <dgm:prSet/>
      <dgm:spPr/>
      <dgm:t>
        <a:bodyPr/>
        <a:lstStyle/>
        <a:p>
          <a:endParaRPr lang="en-US"/>
        </a:p>
      </dgm:t>
    </dgm:pt>
    <dgm:pt modelId="{291DC6B8-D4E3-49F3-8E1A-DD575C5F7175}" type="sibTrans" cxnId="{4A4B6E38-1A7E-4A6A-90D9-CE3AD6882AD4}">
      <dgm:prSet/>
      <dgm:spPr/>
      <dgm:t>
        <a:bodyPr/>
        <a:lstStyle/>
        <a:p>
          <a:endParaRPr lang="en-US"/>
        </a:p>
      </dgm:t>
    </dgm:pt>
    <dgm:pt modelId="{BD74FCDE-6F3D-47D9-A3F1-888DD9A1436F}">
      <dgm:prSet/>
      <dgm:spPr/>
      <dgm:t>
        <a:bodyPr/>
        <a:lstStyle/>
        <a:p>
          <a:r>
            <a:rPr lang="en-US"/>
            <a:t>Use scientific notation when setting the learning rate in Python: 1e-1</a:t>
          </a:r>
        </a:p>
      </dgm:t>
    </dgm:pt>
    <dgm:pt modelId="{15F37D29-330C-4DD0-867B-AB19AB901419}" type="parTrans" cxnId="{2975E8AB-8841-4EF0-9DC9-FC05F98D627E}">
      <dgm:prSet/>
      <dgm:spPr/>
      <dgm:t>
        <a:bodyPr/>
        <a:lstStyle/>
        <a:p>
          <a:endParaRPr lang="en-US"/>
        </a:p>
      </dgm:t>
    </dgm:pt>
    <dgm:pt modelId="{E108B56C-C75C-490A-A3C5-BB5E89DF8953}" type="sibTrans" cxnId="{2975E8AB-8841-4EF0-9DC9-FC05F98D627E}">
      <dgm:prSet/>
      <dgm:spPr/>
      <dgm:t>
        <a:bodyPr/>
        <a:lstStyle/>
        <a:p>
          <a:endParaRPr lang="en-US"/>
        </a:p>
      </dgm:t>
    </dgm:pt>
    <dgm:pt modelId="{D9B932F1-9F99-46A6-A9DF-378C89AFC544}">
      <dgm:prSet/>
      <dgm:spPr/>
      <dgm:t>
        <a:bodyPr/>
        <a:lstStyle/>
        <a:p>
          <a:r>
            <a:rPr lang="en-US"/>
            <a:t>Inspect learn.sched.plot()to determine the appropriate learning rate</a:t>
          </a:r>
        </a:p>
      </dgm:t>
    </dgm:pt>
    <dgm:pt modelId="{056504B8-76D4-4955-A8D1-36D5C3C557D9}" type="parTrans" cxnId="{6E78F582-4E19-4619-95CA-B92F60CD5F8A}">
      <dgm:prSet/>
      <dgm:spPr/>
      <dgm:t>
        <a:bodyPr/>
        <a:lstStyle/>
        <a:p>
          <a:endParaRPr lang="en-US"/>
        </a:p>
      </dgm:t>
    </dgm:pt>
    <dgm:pt modelId="{D847B69F-7ABB-4FCC-BA1B-D5D05100A665}" type="sibTrans" cxnId="{6E78F582-4E19-4619-95CA-B92F60CD5F8A}">
      <dgm:prSet/>
      <dgm:spPr/>
      <dgm:t>
        <a:bodyPr/>
        <a:lstStyle/>
        <a:p>
          <a:endParaRPr lang="en-US"/>
        </a:p>
      </dgm:t>
    </dgm:pt>
    <dgm:pt modelId="{0E25DF1E-867D-4DB3-91DD-5E15125A4A5E}">
      <dgm:prSet/>
      <dgm:spPr/>
      <dgm:t>
        <a:bodyPr/>
        <a:lstStyle/>
        <a:p>
          <a:r>
            <a:rPr lang="en-US"/>
            <a:t>Learning</a:t>
          </a:r>
        </a:p>
      </dgm:t>
    </dgm:pt>
    <dgm:pt modelId="{76AA4958-95E5-4C57-851E-E76FF183A44B}" type="parTrans" cxnId="{7432C182-C716-49EB-9CF7-3373EA25DAAE}">
      <dgm:prSet/>
      <dgm:spPr/>
      <dgm:t>
        <a:bodyPr/>
        <a:lstStyle/>
        <a:p>
          <a:endParaRPr lang="en-US"/>
        </a:p>
      </dgm:t>
    </dgm:pt>
    <dgm:pt modelId="{82C10F62-6FA7-4F28-B0C9-843EF0120BCB}" type="sibTrans" cxnId="{7432C182-C716-49EB-9CF7-3373EA25DAAE}">
      <dgm:prSet/>
      <dgm:spPr/>
      <dgm:t>
        <a:bodyPr/>
        <a:lstStyle/>
        <a:p>
          <a:endParaRPr lang="en-US"/>
        </a:p>
      </dgm:t>
    </dgm:pt>
    <dgm:pt modelId="{2E6E85CB-385A-4E9E-9C20-157C414ECAC1}">
      <dgm:prSet/>
      <dgm:spPr/>
      <dgm:t>
        <a:bodyPr/>
        <a:lstStyle/>
        <a:p>
          <a:r>
            <a:rPr lang="en-US"/>
            <a:t>Learning rate annealing</a:t>
          </a:r>
        </a:p>
      </dgm:t>
    </dgm:pt>
    <dgm:pt modelId="{11CABEC4-F8B2-4B02-8DDD-A735E58A8F96}" type="parTrans" cxnId="{8DD4ABD7-754E-418C-B033-05111A3DD878}">
      <dgm:prSet/>
      <dgm:spPr/>
      <dgm:t>
        <a:bodyPr/>
        <a:lstStyle/>
        <a:p>
          <a:endParaRPr lang="en-US"/>
        </a:p>
      </dgm:t>
    </dgm:pt>
    <dgm:pt modelId="{07010662-978E-4D12-8214-BCCF01B38DE7}" type="sibTrans" cxnId="{8DD4ABD7-754E-418C-B033-05111A3DD878}">
      <dgm:prSet/>
      <dgm:spPr/>
      <dgm:t>
        <a:bodyPr/>
        <a:lstStyle/>
        <a:p>
          <a:endParaRPr lang="en-US"/>
        </a:p>
      </dgm:t>
    </dgm:pt>
    <dgm:pt modelId="{F7498FDE-EB52-4151-962F-07F24427CEAF}">
      <dgm:prSet/>
      <dgm:spPr/>
      <dgm:t>
        <a:bodyPr/>
        <a:lstStyle/>
        <a:p>
          <a:r>
            <a:rPr lang="en-US"/>
            <a:t>Learning rate versus number of iterations plot. Should be inverse relationship</a:t>
          </a:r>
        </a:p>
      </dgm:t>
    </dgm:pt>
    <dgm:pt modelId="{FA0CE4A8-F3E0-46A3-8B36-522311C01BEB}" type="parTrans" cxnId="{7ACC4C2E-C6E8-43CB-A709-55889207CF3B}">
      <dgm:prSet/>
      <dgm:spPr/>
      <dgm:t>
        <a:bodyPr/>
        <a:lstStyle/>
        <a:p>
          <a:endParaRPr lang="en-US"/>
        </a:p>
      </dgm:t>
    </dgm:pt>
    <dgm:pt modelId="{8001BBD6-09D0-42E7-ACD5-8457A27168B4}" type="sibTrans" cxnId="{7ACC4C2E-C6E8-43CB-A709-55889207CF3B}">
      <dgm:prSet/>
      <dgm:spPr/>
      <dgm:t>
        <a:bodyPr/>
        <a:lstStyle/>
        <a:p>
          <a:endParaRPr lang="en-US"/>
        </a:p>
      </dgm:t>
    </dgm:pt>
    <dgm:pt modelId="{1CFB245E-0897-4119-B5E9-549EEFE2861D}">
      <dgm:prSet/>
      <dgm:spPr/>
      <dgm:t>
        <a:bodyPr/>
        <a:lstStyle/>
        <a:p>
          <a:r>
            <a:rPr lang="en-US"/>
            <a:t>Cosine annealing to cycle the learning rate over iterations</a:t>
          </a:r>
        </a:p>
      </dgm:t>
    </dgm:pt>
    <dgm:pt modelId="{12B89D5F-D28B-4A0E-B363-9B4D1381C847}" type="parTrans" cxnId="{A97914BD-82D3-432F-BB68-C284AE56867B}">
      <dgm:prSet/>
      <dgm:spPr/>
      <dgm:t>
        <a:bodyPr/>
        <a:lstStyle/>
        <a:p>
          <a:endParaRPr lang="en-US"/>
        </a:p>
      </dgm:t>
    </dgm:pt>
    <dgm:pt modelId="{F3F8D0ED-7DC5-414E-9BD8-9346D3E939EB}" type="sibTrans" cxnId="{A97914BD-82D3-432F-BB68-C284AE56867B}">
      <dgm:prSet/>
      <dgm:spPr/>
      <dgm:t>
        <a:bodyPr/>
        <a:lstStyle/>
        <a:p>
          <a:endParaRPr lang="en-US"/>
        </a:p>
      </dgm:t>
    </dgm:pt>
    <dgm:pt modelId="{18B761C8-EB1B-416F-8DE7-5B18105C5E80}">
      <dgm:prSet/>
      <dgm:spPr/>
      <dgm:t>
        <a:bodyPr/>
        <a:lstStyle/>
        <a:p>
          <a:r>
            <a:rPr lang="en-US"/>
            <a:t>Learn.sched.plot_lr()</a:t>
          </a:r>
        </a:p>
      </dgm:t>
    </dgm:pt>
    <dgm:pt modelId="{87192506-2236-443A-8B8D-6C249A8A0CCA}" type="parTrans" cxnId="{AC0B5801-A316-49B4-AFD7-993EA9BAE818}">
      <dgm:prSet/>
      <dgm:spPr/>
      <dgm:t>
        <a:bodyPr/>
        <a:lstStyle/>
        <a:p>
          <a:endParaRPr lang="en-US"/>
        </a:p>
      </dgm:t>
    </dgm:pt>
    <dgm:pt modelId="{8AEDDE70-19A9-4F8A-939C-09AAC97FBE51}" type="sibTrans" cxnId="{AC0B5801-A316-49B4-AFD7-993EA9BAE818}">
      <dgm:prSet/>
      <dgm:spPr/>
      <dgm:t>
        <a:bodyPr/>
        <a:lstStyle/>
        <a:p>
          <a:endParaRPr lang="en-US"/>
        </a:p>
      </dgm:t>
    </dgm:pt>
    <dgm:pt modelId="{25EE81EF-9F18-4CA5-B95A-EC8BFDF9EFFB}" type="pres">
      <dgm:prSet presAssocID="{26002475-8E45-42C3-BA35-5DA5E8C74A9A}" presName="Name0" presStyleCnt="0">
        <dgm:presLayoutVars>
          <dgm:dir/>
          <dgm:animLvl val="lvl"/>
          <dgm:resizeHandles val="exact"/>
        </dgm:presLayoutVars>
      </dgm:prSet>
      <dgm:spPr/>
    </dgm:pt>
    <dgm:pt modelId="{518FE272-149E-4FB9-BAB6-54DCA1E098D4}" type="pres">
      <dgm:prSet presAssocID="{75B780F4-5D72-48EC-A3E0-5EF45BAD7991}" presName="linNode" presStyleCnt="0"/>
      <dgm:spPr/>
    </dgm:pt>
    <dgm:pt modelId="{A8A753E5-EEFD-4B50-A4DE-1EAAB3868A67}" type="pres">
      <dgm:prSet presAssocID="{75B780F4-5D72-48EC-A3E0-5EF45BAD7991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8984E929-1E15-4659-803B-3D9320E3C077}" type="pres">
      <dgm:prSet presAssocID="{75B780F4-5D72-48EC-A3E0-5EF45BAD7991}" presName="descendantText" presStyleLbl="alignAccFollowNode1" presStyleIdx="0" presStyleCnt="2">
        <dgm:presLayoutVars>
          <dgm:bulletEnabled/>
        </dgm:presLayoutVars>
      </dgm:prSet>
      <dgm:spPr/>
    </dgm:pt>
    <dgm:pt modelId="{04C24795-11E4-4777-A176-3A96394D6C2C}" type="pres">
      <dgm:prSet presAssocID="{74DAA561-8CD7-447F-844E-8B3F88AD6963}" presName="sp" presStyleCnt="0"/>
      <dgm:spPr/>
    </dgm:pt>
    <dgm:pt modelId="{58C0DE7D-BFD9-42D4-AF26-6E687609D04F}" type="pres">
      <dgm:prSet presAssocID="{0E25DF1E-867D-4DB3-91DD-5E15125A4A5E}" presName="linNode" presStyleCnt="0"/>
      <dgm:spPr/>
    </dgm:pt>
    <dgm:pt modelId="{EC87FDC0-4204-4D99-AD29-1A8DDC13F10C}" type="pres">
      <dgm:prSet presAssocID="{0E25DF1E-867D-4DB3-91DD-5E15125A4A5E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CD1ED916-C3C6-4EF0-863F-DB838A5A3D58}" type="pres">
      <dgm:prSet presAssocID="{0E25DF1E-867D-4DB3-91DD-5E15125A4A5E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AC0B5801-A316-49B4-AFD7-993EA9BAE818}" srcId="{2E6E85CB-385A-4E9E-9C20-157C414ECAC1}" destId="{18B761C8-EB1B-416F-8DE7-5B18105C5E80}" srcOrd="2" destOrd="0" parTransId="{87192506-2236-443A-8B8D-6C249A8A0CCA}" sibTransId="{8AEDDE70-19A9-4F8A-939C-09AAC97FBE51}"/>
    <dgm:cxn modelId="{8781B104-4C59-4037-AE69-91C663D010BE}" srcId="{CFD5C3C8-C607-4269-88B5-474D5370A960}" destId="{31F4B080-9CAC-4B80-8B1E-DEEAA4D127E6}" srcOrd="0" destOrd="0" parTransId="{36DD3BC7-81D4-4E58-88D8-2BD11DE9E335}" sibTransId="{7CA40EB5-3FE6-42DB-B61B-3FF78BD3EE9A}"/>
    <dgm:cxn modelId="{FD951013-DF38-4A7C-BE91-6445FB11C377}" type="presOf" srcId="{0E25DF1E-867D-4DB3-91DD-5E15125A4A5E}" destId="{EC87FDC0-4204-4D99-AD29-1A8DDC13F10C}" srcOrd="0" destOrd="0" presId="urn:microsoft.com/office/officeart/2016/7/layout/VerticalSolidActionList"/>
    <dgm:cxn modelId="{C57F6B18-389C-4303-B48D-124A01B675FA}" type="presOf" srcId="{CFD5C3C8-C607-4269-88B5-474D5370A960}" destId="{8984E929-1E15-4659-803B-3D9320E3C077}" srcOrd="0" destOrd="0" presId="urn:microsoft.com/office/officeart/2016/7/layout/VerticalSolidActionList"/>
    <dgm:cxn modelId="{1DA7C42B-DBF2-41E6-BD52-B72A09251989}" type="presOf" srcId="{E6DFA29E-3CF3-4F15-8558-481FDFD2E6C5}" destId="{8984E929-1E15-4659-803B-3D9320E3C077}" srcOrd="0" destOrd="2" presId="urn:microsoft.com/office/officeart/2016/7/layout/VerticalSolidActionList"/>
    <dgm:cxn modelId="{7ACC4C2E-C6E8-43CB-A709-55889207CF3B}" srcId="{2E6E85CB-385A-4E9E-9C20-157C414ECAC1}" destId="{F7498FDE-EB52-4151-962F-07F24427CEAF}" srcOrd="0" destOrd="0" parTransId="{FA0CE4A8-F3E0-46A3-8B36-522311C01BEB}" sibTransId="{8001BBD6-09D0-42E7-ACD5-8457A27168B4}"/>
    <dgm:cxn modelId="{4A4B6E38-1A7E-4A6A-90D9-CE3AD6882AD4}" srcId="{CFD5C3C8-C607-4269-88B5-474D5370A960}" destId="{E6DFA29E-3CF3-4F15-8558-481FDFD2E6C5}" srcOrd="1" destOrd="0" parTransId="{39452A57-4659-44F9-99BB-08426DB17DD7}" sibTransId="{291DC6B8-D4E3-49F3-8E1A-DD575C5F7175}"/>
    <dgm:cxn modelId="{A1C3DF66-BD8F-4299-8FC1-995DFC98B4B1}" type="presOf" srcId="{1CFB245E-0897-4119-B5E9-549EEFE2861D}" destId="{CD1ED916-C3C6-4EF0-863F-DB838A5A3D58}" srcOrd="0" destOrd="2" presId="urn:microsoft.com/office/officeart/2016/7/layout/VerticalSolidActionList"/>
    <dgm:cxn modelId="{C9D33457-8D8A-4CDE-8AB9-7E1E48A5BA25}" type="presOf" srcId="{75B780F4-5D72-48EC-A3E0-5EF45BAD7991}" destId="{A8A753E5-EEFD-4B50-A4DE-1EAAB3868A67}" srcOrd="0" destOrd="0" presId="urn:microsoft.com/office/officeart/2016/7/layout/VerticalSolidActionList"/>
    <dgm:cxn modelId="{7432C182-C716-49EB-9CF7-3373EA25DAAE}" srcId="{26002475-8E45-42C3-BA35-5DA5E8C74A9A}" destId="{0E25DF1E-867D-4DB3-91DD-5E15125A4A5E}" srcOrd="1" destOrd="0" parTransId="{76AA4958-95E5-4C57-851E-E76FF183A44B}" sibTransId="{82C10F62-6FA7-4F28-B0C9-843EF0120BCB}"/>
    <dgm:cxn modelId="{6E78F582-4E19-4619-95CA-B92F60CD5F8A}" srcId="{CFD5C3C8-C607-4269-88B5-474D5370A960}" destId="{D9B932F1-9F99-46A6-A9DF-378C89AFC544}" srcOrd="3" destOrd="0" parTransId="{056504B8-76D4-4955-A8D1-36D5C3C557D9}" sibTransId="{D847B69F-7ABB-4FCC-BA1B-D5D05100A665}"/>
    <dgm:cxn modelId="{6FB0FC84-5D93-49DD-86D4-4D91A6FAFE73}" srcId="{26002475-8E45-42C3-BA35-5DA5E8C74A9A}" destId="{75B780F4-5D72-48EC-A3E0-5EF45BAD7991}" srcOrd="0" destOrd="0" parTransId="{6063DC62-DD02-4C56-A8B0-C2C687ECDF0F}" sibTransId="{74DAA561-8CD7-447F-844E-8B3F88AD6963}"/>
    <dgm:cxn modelId="{4089DC88-D632-49CE-8D5C-AEDE3D63B6A9}" type="presOf" srcId="{18B761C8-EB1B-416F-8DE7-5B18105C5E80}" destId="{CD1ED916-C3C6-4EF0-863F-DB838A5A3D58}" srcOrd="0" destOrd="3" presId="urn:microsoft.com/office/officeart/2016/7/layout/VerticalSolidActionList"/>
    <dgm:cxn modelId="{16F4CE89-D87A-445E-8869-3A35D64FD160}" type="presOf" srcId="{31F4B080-9CAC-4B80-8B1E-DEEAA4D127E6}" destId="{8984E929-1E15-4659-803B-3D9320E3C077}" srcOrd="0" destOrd="1" presId="urn:microsoft.com/office/officeart/2016/7/layout/VerticalSolidActionList"/>
    <dgm:cxn modelId="{10092D9D-DCBF-4D9A-B347-7B262D6304C8}" type="presOf" srcId="{D9B932F1-9F99-46A6-A9DF-378C89AFC544}" destId="{8984E929-1E15-4659-803B-3D9320E3C077}" srcOrd="0" destOrd="4" presId="urn:microsoft.com/office/officeart/2016/7/layout/VerticalSolidActionList"/>
    <dgm:cxn modelId="{A3E261A0-FF58-435A-BF70-D5C7077FAEA0}" type="presOf" srcId="{F7498FDE-EB52-4151-962F-07F24427CEAF}" destId="{CD1ED916-C3C6-4EF0-863F-DB838A5A3D58}" srcOrd="0" destOrd="1" presId="urn:microsoft.com/office/officeart/2016/7/layout/VerticalSolidActionList"/>
    <dgm:cxn modelId="{2975E8AB-8841-4EF0-9DC9-FC05F98D627E}" srcId="{CFD5C3C8-C607-4269-88B5-474D5370A960}" destId="{BD74FCDE-6F3D-47D9-A3F1-888DD9A1436F}" srcOrd="2" destOrd="0" parTransId="{15F37D29-330C-4DD0-867B-AB19AB901419}" sibTransId="{E108B56C-C75C-490A-A3C5-BB5E89DF8953}"/>
    <dgm:cxn modelId="{31BB42AF-EF50-41CD-BCCC-0665EE29D547}" type="presOf" srcId="{2E6E85CB-385A-4E9E-9C20-157C414ECAC1}" destId="{CD1ED916-C3C6-4EF0-863F-DB838A5A3D58}" srcOrd="0" destOrd="0" presId="urn:microsoft.com/office/officeart/2016/7/layout/VerticalSolidActionList"/>
    <dgm:cxn modelId="{625C3CB5-0315-4186-8BF7-6FAE6B8F1D1E}" type="presOf" srcId="{BD74FCDE-6F3D-47D9-A3F1-888DD9A1436F}" destId="{8984E929-1E15-4659-803B-3D9320E3C077}" srcOrd="0" destOrd="3" presId="urn:microsoft.com/office/officeart/2016/7/layout/VerticalSolidActionList"/>
    <dgm:cxn modelId="{6ACAFEB6-A363-4D85-A6A5-05B8328893BE}" type="presOf" srcId="{26002475-8E45-42C3-BA35-5DA5E8C74A9A}" destId="{25EE81EF-9F18-4CA5-B95A-EC8BFDF9EFFB}" srcOrd="0" destOrd="0" presId="urn:microsoft.com/office/officeart/2016/7/layout/VerticalSolidActionList"/>
    <dgm:cxn modelId="{A97914BD-82D3-432F-BB68-C284AE56867B}" srcId="{2E6E85CB-385A-4E9E-9C20-157C414ECAC1}" destId="{1CFB245E-0897-4119-B5E9-549EEFE2861D}" srcOrd="1" destOrd="0" parTransId="{12B89D5F-D28B-4A0E-B363-9B4D1381C847}" sibTransId="{F3F8D0ED-7DC5-414E-9BD8-9346D3E939EB}"/>
    <dgm:cxn modelId="{E1E6B2BF-927E-42C7-864A-5150335E09A1}" srcId="{75B780F4-5D72-48EC-A3E0-5EF45BAD7991}" destId="{CFD5C3C8-C607-4269-88B5-474D5370A960}" srcOrd="0" destOrd="0" parTransId="{39B32C82-3EC6-4F57-BA0E-54FE52936354}" sibTransId="{86191BE8-36B9-4361-A383-9B9976C53754}"/>
    <dgm:cxn modelId="{8DD4ABD7-754E-418C-B033-05111A3DD878}" srcId="{0E25DF1E-867D-4DB3-91DD-5E15125A4A5E}" destId="{2E6E85CB-385A-4E9E-9C20-157C414ECAC1}" srcOrd="0" destOrd="0" parTransId="{11CABEC4-F8B2-4B02-8DDD-A735E58A8F96}" sibTransId="{07010662-978E-4D12-8214-BCCF01B38DE7}"/>
    <dgm:cxn modelId="{DB86B72E-32C6-4D1A-99FC-271D6A4185D7}" type="presParOf" srcId="{25EE81EF-9F18-4CA5-B95A-EC8BFDF9EFFB}" destId="{518FE272-149E-4FB9-BAB6-54DCA1E098D4}" srcOrd="0" destOrd="0" presId="urn:microsoft.com/office/officeart/2016/7/layout/VerticalSolidActionList"/>
    <dgm:cxn modelId="{11E55897-889D-4466-8CC8-16DC34D99008}" type="presParOf" srcId="{518FE272-149E-4FB9-BAB6-54DCA1E098D4}" destId="{A8A753E5-EEFD-4B50-A4DE-1EAAB3868A67}" srcOrd="0" destOrd="0" presId="urn:microsoft.com/office/officeart/2016/7/layout/VerticalSolidActionList"/>
    <dgm:cxn modelId="{283AE852-93DF-4D24-BBD2-BA58678F8088}" type="presParOf" srcId="{518FE272-149E-4FB9-BAB6-54DCA1E098D4}" destId="{8984E929-1E15-4659-803B-3D9320E3C077}" srcOrd="1" destOrd="0" presId="urn:microsoft.com/office/officeart/2016/7/layout/VerticalSolidActionList"/>
    <dgm:cxn modelId="{A336C98D-55A4-4179-AEE6-99F897759491}" type="presParOf" srcId="{25EE81EF-9F18-4CA5-B95A-EC8BFDF9EFFB}" destId="{04C24795-11E4-4777-A176-3A96394D6C2C}" srcOrd="1" destOrd="0" presId="urn:microsoft.com/office/officeart/2016/7/layout/VerticalSolidActionList"/>
    <dgm:cxn modelId="{4CCA8742-C4BB-4712-9317-65E497F1A6CA}" type="presParOf" srcId="{25EE81EF-9F18-4CA5-B95A-EC8BFDF9EFFB}" destId="{58C0DE7D-BFD9-42D4-AF26-6E687609D04F}" srcOrd="2" destOrd="0" presId="urn:microsoft.com/office/officeart/2016/7/layout/VerticalSolidActionList"/>
    <dgm:cxn modelId="{B2338E3A-8F26-448A-A8D6-599BFBB219A2}" type="presParOf" srcId="{58C0DE7D-BFD9-42D4-AF26-6E687609D04F}" destId="{EC87FDC0-4204-4D99-AD29-1A8DDC13F10C}" srcOrd="0" destOrd="0" presId="urn:microsoft.com/office/officeart/2016/7/layout/VerticalSolidActionList"/>
    <dgm:cxn modelId="{9FC662B0-3EEC-460F-B428-1EF79CA4A1F8}" type="presParOf" srcId="{58C0DE7D-BFD9-42D4-AF26-6E687609D04F}" destId="{CD1ED916-C3C6-4EF0-863F-DB838A5A3D5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2E2F48-BD44-4C04-BFA5-5C06510093E4}" type="doc">
      <dgm:prSet loTypeId="urn:microsoft.com/office/officeart/2005/8/layout/hierarchy3" loCatId="Inbo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96E576-F642-4F8D-980B-289D2E160719}">
      <dgm:prSet/>
      <dgm:spPr/>
      <dgm:t>
        <a:bodyPr/>
        <a:lstStyle/>
        <a:p>
          <a:r>
            <a:rPr lang="en-AU"/>
            <a:t>Learn.unfreeze() unfreezes all the layers to train them</a:t>
          </a:r>
          <a:endParaRPr lang="en-US"/>
        </a:p>
      </dgm:t>
    </dgm:pt>
    <dgm:pt modelId="{9F8BDC2F-E579-4A67-A7FF-DBC06D0BC781}" type="parTrans" cxnId="{C1BA6414-C64F-4F5D-8B25-AA9A56757F3A}">
      <dgm:prSet/>
      <dgm:spPr/>
      <dgm:t>
        <a:bodyPr/>
        <a:lstStyle/>
        <a:p>
          <a:endParaRPr lang="en-US"/>
        </a:p>
      </dgm:t>
    </dgm:pt>
    <dgm:pt modelId="{091F0EDE-2AAB-4E61-8F17-DF32888257E8}" type="sibTrans" cxnId="{C1BA6414-C64F-4F5D-8B25-AA9A56757F3A}">
      <dgm:prSet/>
      <dgm:spPr/>
      <dgm:t>
        <a:bodyPr/>
        <a:lstStyle/>
        <a:p>
          <a:endParaRPr lang="en-US"/>
        </a:p>
      </dgm:t>
    </dgm:pt>
    <dgm:pt modelId="{06FC52DA-277E-47FF-8908-52D8F02B729F}">
      <dgm:prSet/>
      <dgm:spPr/>
      <dgm:t>
        <a:bodyPr/>
        <a:lstStyle/>
        <a:p>
          <a:r>
            <a:rPr lang="en-AU"/>
            <a:t>Later layers (containing more complex features) need more training than earlier layers (containing primitive features like edges)</a:t>
          </a:r>
          <a:endParaRPr lang="en-US"/>
        </a:p>
      </dgm:t>
    </dgm:pt>
    <dgm:pt modelId="{467AFBFD-2EAC-4CC4-B088-1F86A72E9DC9}" type="parTrans" cxnId="{994BEBB1-4929-42B5-B062-AC4B186C09D6}">
      <dgm:prSet/>
      <dgm:spPr/>
      <dgm:t>
        <a:bodyPr/>
        <a:lstStyle/>
        <a:p>
          <a:endParaRPr lang="en-US"/>
        </a:p>
      </dgm:t>
    </dgm:pt>
    <dgm:pt modelId="{F374DD99-948B-4E77-85D1-2828D622313F}" type="sibTrans" cxnId="{994BEBB1-4929-42B5-B062-AC4B186C09D6}">
      <dgm:prSet/>
      <dgm:spPr/>
      <dgm:t>
        <a:bodyPr/>
        <a:lstStyle/>
        <a:p>
          <a:endParaRPr lang="en-US"/>
        </a:p>
      </dgm:t>
    </dgm:pt>
    <dgm:pt modelId="{E184AB5D-6E81-478A-A86B-73A7DDB25816}">
      <dgm:prSet/>
      <dgm:spPr/>
      <dgm:t>
        <a:bodyPr/>
        <a:lstStyle/>
        <a:p>
          <a:r>
            <a:rPr lang="en-AU"/>
            <a:t>Can specify a learning rate array for different groups of layers; </a:t>
          </a:r>
          <a:endParaRPr lang="en-US"/>
        </a:p>
      </dgm:t>
    </dgm:pt>
    <dgm:pt modelId="{82D31F14-4D46-40AF-AB0F-DE54B063A4AC}" type="parTrans" cxnId="{72BB12B8-37E3-460E-9863-3FE417CD9A35}">
      <dgm:prSet/>
      <dgm:spPr/>
      <dgm:t>
        <a:bodyPr/>
        <a:lstStyle/>
        <a:p>
          <a:endParaRPr lang="en-US"/>
        </a:p>
      </dgm:t>
    </dgm:pt>
    <dgm:pt modelId="{6E792B17-A629-47A5-B32D-6248948FC916}" type="sibTrans" cxnId="{72BB12B8-37E3-460E-9863-3FE417CD9A35}">
      <dgm:prSet/>
      <dgm:spPr/>
      <dgm:t>
        <a:bodyPr/>
        <a:lstStyle/>
        <a:p>
          <a:endParaRPr lang="en-US"/>
        </a:p>
      </dgm:t>
    </dgm:pt>
    <dgm:pt modelId="{004BFF89-E8DF-4E4A-B3C8-B014EF2F7F86}">
      <dgm:prSet/>
      <dgm:spPr/>
      <dgm:t>
        <a:bodyPr/>
        <a:lstStyle/>
        <a:p>
          <a:r>
            <a:rPr lang="en-AU"/>
            <a:t>lr=np.array([1e-4,1e-3,1e-2])</a:t>
          </a:r>
          <a:endParaRPr lang="en-US"/>
        </a:p>
      </dgm:t>
    </dgm:pt>
    <dgm:pt modelId="{44532357-2A3C-4414-8871-AA533FAEF09D}" type="parTrans" cxnId="{519C01B9-E05E-40D1-82CD-B07783C28ADF}">
      <dgm:prSet/>
      <dgm:spPr/>
      <dgm:t>
        <a:bodyPr/>
        <a:lstStyle/>
        <a:p>
          <a:endParaRPr lang="en-US"/>
        </a:p>
      </dgm:t>
    </dgm:pt>
    <dgm:pt modelId="{1C40C67A-606E-4799-AE47-DE4F187DF596}" type="sibTrans" cxnId="{519C01B9-E05E-40D1-82CD-B07783C28ADF}">
      <dgm:prSet/>
      <dgm:spPr/>
      <dgm:t>
        <a:bodyPr/>
        <a:lstStyle/>
        <a:p>
          <a:endParaRPr lang="en-US"/>
        </a:p>
      </dgm:t>
    </dgm:pt>
    <dgm:pt modelId="{1E288CDE-DA29-4DC2-B2F1-94899E8DBD33}">
      <dgm:prSet/>
      <dgm:spPr/>
      <dgm:t>
        <a:bodyPr/>
        <a:lstStyle/>
        <a:p>
          <a:r>
            <a:rPr lang="en-AU"/>
            <a:t>learn.fit(lr, 3, cycle_len=1, cycle_mult=2); </a:t>
          </a:r>
          <a:endParaRPr lang="en-US"/>
        </a:p>
      </dgm:t>
    </dgm:pt>
    <dgm:pt modelId="{BC9C3C84-15DF-47D9-AEF1-F540E0EEBED1}" type="parTrans" cxnId="{BB417148-DD93-4075-8CC2-8064057DC770}">
      <dgm:prSet/>
      <dgm:spPr/>
      <dgm:t>
        <a:bodyPr/>
        <a:lstStyle/>
        <a:p>
          <a:endParaRPr lang="en-US"/>
        </a:p>
      </dgm:t>
    </dgm:pt>
    <dgm:pt modelId="{82BD1C62-21F3-41F4-8AC3-754EDA7ED367}" type="sibTrans" cxnId="{BB417148-DD93-4075-8CC2-8064057DC770}">
      <dgm:prSet/>
      <dgm:spPr/>
      <dgm:t>
        <a:bodyPr/>
        <a:lstStyle/>
        <a:p>
          <a:endParaRPr lang="en-US"/>
        </a:p>
      </dgm:t>
    </dgm:pt>
    <dgm:pt modelId="{D76F8C33-69FA-431F-A34A-62DB292B89AF}">
      <dgm:prSet/>
      <dgm:spPr/>
      <dgm:t>
        <a:bodyPr/>
        <a:lstStyle/>
        <a:p>
          <a:r>
            <a:rPr lang="en-AU"/>
            <a:t>3 indicates the number of cycles</a:t>
          </a:r>
          <a:endParaRPr lang="en-US"/>
        </a:p>
      </dgm:t>
    </dgm:pt>
    <dgm:pt modelId="{9E2792C4-CF64-4FDF-9814-9AA3AFD968F1}" type="parTrans" cxnId="{6F980F60-70F0-40A5-939C-2FE289F614FE}">
      <dgm:prSet/>
      <dgm:spPr/>
      <dgm:t>
        <a:bodyPr/>
        <a:lstStyle/>
        <a:p>
          <a:endParaRPr lang="en-US"/>
        </a:p>
      </dgm:t>
    </dgm:pt>
    <dgm:pt modelId="{A5DB09F0-D5E8-4195-8298-BD6E289A73C3}" type="sibTrans" cxnId="{6F980F60-70F0-40A5-939C-2FE289F614FE}">
      <dgm:prSet/>
      <dgm:spPr/>
      <dgm:t>
        <a:bodyPr/>
        <a:lstStyle/>
        <a:p>
          <a:endParaRPr lang="en-US"/>
        </a:p>
      </dgm:t>
    </dgm:pt>
    <dgm:pt modelId="{8FD13A57-0ED4-4E2E-9F03-6FEDFD765B94}">
      <dgm:prSet/>
      <dgm:spPr/>
      <dgm:t>
        <a:bodyPr/>
        <a:lstStyle/>
        <a:p>
          <a:r>
            <a:rPr lang="en-AU" b="1"/>
            <a:t>cycle_mult=2 </a:t>
          </a:r>
          <a:r>
            <a:rPr lang="en-AU"/>
            <a:t>doubles the length of the cosine annealing cycle</a:t>
          </a:r>
          <a:endParaRPr lang="en-US"/>
        </a:p>
      </dgm:t>
    </dgm:pt>
    <dgm:pt modelId="{5FB799E6-AF78-47EE-8893-592CA019CB3C}" type="parTrans" cxnId="{EEC7B01E-B7C6-42A4-B31A-185B862952F6}">
      <dgm:prSet/>
      <dgm:spPr/>
      <dgm:t>
        <a:bodyPr/>
        <a:lstStyle/>
        <a:p>
          <a:endParaRPr lang="en-US"/>
        </a:p>
      </dgm:t>
    </dgm:pt>
    <dgm:pt modelId="{5D5520C9-2852-4D1C-B0EA-9C3CE3E9CB5D}" type="sibTrans" cxnId="{EEC7B01E-B7C6-42A4-B31A-185B862952F6}">
      <dgm:prSet/>
      <dgm:spPr/>
      <dgm:t>
        <a:bodyPr/>
        <a:lstStyle/>
        <a:p>
          <a:endParaRPr lang="en-US"/>
        </a:p>
      </dgm:t>
    </dgm:pt>
    <dgm:pt modelId="{09D6BE21-4553-4CCF-9972-89EC2A958D00}" type="pres">
      <dgm:prSet presAssocID="{D82E2F48-BD44-4C04-BFA5-5C06510093E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382900-6BA5-440E-947F-FDE212C6F108}" type="pres">
      <dgm:prSet presAssocID="{EF96E576-F642-4F8D-980B-289D2E160719}" presName="root" presStyleCnt="0"/>
      <dgm:spPr/>
    </dgm:pt>
    <dgm:pt modelId="{F218F446-6E1C-4219-B4E4-E8C9F57E3EF8}" type="pres">
      <dgm:prSet presAssocID="{EF96E576-F642-4F8D-980B-289D2E160719}" presName="rootComposite" presStyleCnt="0"/>
      <dgm:spPr/>
    </dgm:pt>
    <dgm:pt modelId="{7F1B1D63-9439-42A5-B685-85952DF02387}" type="pres">
      <dgm:prSet presAssocID="{EF96E576-F642-4F8D-980B-289D2E160719}" presName="rootText" presStyleLbl="node1" presStyleIdx="0" presStyleCnt="4"/>
      <dgm:spPr/>
    </dgm:pt>
    <dgm:pt modelId="{C5EF4FA5-3FF7-4F0D-B53C-478E9CFDA679}" type="pres">
      <dgm:prSet presAssocID="{EF96E576-F642-4F8D-980B-289D2E160719}" presName="rootConnector" presStyleLbl="node1" presStyleIdx="0" presStyleCnt="4"/>
      <dgm:spPr/>
    </dgm:pt>
    <dgm:pt modelId="{F633D5E1-4876-4ECA-B092-A33287CF78B0}" type="pres">
      <dgm:prSet presAssocID="{EF96E576-F642-4F8D-980B-289D2E160719}" presName="childShape" presStyleCnt="0"/>
      <dgm:spPr/>
    </dgm:pt>
    <dgm:pt modelId="{EB906F4D-7997-4D44-A0DE-DEF823080047}" type="pres">
      <dgm:prSet presAssocID="{06FC52DA-277E-47FF-8908-52D8F02B729F}" presName="root" presStyleCnt="0"/>
      <dgm:spPr/>
    </dgm:pt>
    <dgm:pt modelId="{FF617BF4-42FA-41CF-9DDC-141E7078C46C}" type="pres">
      <dgm:prSet presAssocID="{06FC52DA-277E-47FF-8908-52D8F02B729F}" presName="rootComposite" presStyleCnt="0"/>
      <dgm:spPr/>
    </dgm:pt>
    <dgm:pt modelId="{4C943252-96B5-4F22-815E-334C8C6C1C13}" type="pres">
      <dgm:prSet presAssocID="{06FC52DA-277E-47FF-8908-52D8F02B729F}" presName="rootText" presStyleLbl="node1" presStyleIdx="1" presStyleCnt="4"/>
      <dgm:spPr/>
    </dgm:pt>
    <dgm:pt modelId="{B5389CEA-7277-44F5-88A9-9A98E8B9BF96}" type="pres">
      <dgm:prSet presAssocID="{06FC52DA-277E-47FF-8908-52D8F02B729F}" presName="rootConnector" presStyleLbl="node1" presStyleIdx="1" presStyleCnt="4"/>
      <dgm:spPr/>
    </dgm:pt>
    <dgm:pt modelId="{6258DDB2-F44E-440D-9234-4202ACC168D1}" type="pres">
      <dgm:prSet presAssocID="{06FC52DA-277E-47FF-8908-52D8F02B729F}" presName="childShape" presStyleCnt="0"/>
      <dgm:spPr/>
    </dgm:pt>
    <dgm:pt modelId="{EAE228CA-7BC0-4513-92E4-A94AF4DD91C9}" type="pres">
      <dgm:prSet presAssocID="{E184AB5D-6E81-478A-A86B-73A7DDB25816}" presName="root" presStyleCnt="0"/>
      <dgm:spPr/>
    </dgm:pt>
    <dgm:pt modelId="{75C27FB4-AE52-4FBE-8024-DA00236521B6}" type="pres">
      <dgm:prSet presAssocID="{E184AB5D-6E81-478A-A86B-73A7DDB25816}" presName="rootComposite" presStyleCnt="0"/>
      <dgm:spPr/>
    </dgm:pt>
    <dgm:pt modelId="{C93B10CD-191A-45A9-875F-AB49BAD40796}" type="pres">
      <dgm:prSet presAssocID="{E184AB5D-6E81-478A-A86B-73A7DDB25816}" presName="rootText" presStyleLbl="node1" presStyleIdx="2" presStyleCnt="4"/>
      <dgm:spPr/>
    </dgm:pt>
    <dgm:pt modelId="{E1DC41D9-4314-4E28-AD30-EEDBEA747089}" type="pres">
      <dgm:prSet presAssocID="{E184AB5D-6E81-478A-A86B-73A7DDB25816}" presName="rootConnector" presStyleLbl="node1" presStyleIdx="2" presStyleCnt="4"/>
      <dgm:spPr/>
    </dgm:pt>
    <dgm:pt modelId="{5D627242-B5E4-422F-BB81-8F9E99A76C20}" type="pres">
      <dgm:prSet presAssocID="{E184AB5D-6E81-478A-A86B-73A7DDB25816}" presName="childShape" presStyleCnt="0"/>
      <dgm:spPr/>
    </dgm:pt>
    <dgm:pt modelId="{DD94C94F-2000-4F74-BECA-84A26F924CDB}" type="pres">
      <dgm:prSet presAssocID="{44532357-2A3C-4414-8871-AA533FAEF09D}" presName="Name13" presStyleLbl="parChTrans1D2" presStyleIdx="0" presStyleCnt="2"/>
      <dgm:spPr/>
    </dgm:pt>
    <dgm:pt modelId="{D1818C43-7CBF-4D9D-9546-37796B70EC80}" type="pres">
      <dgm:prSet presAssocID="{004BFF89-E8DF-4E4A-B3C8-B014EF2F7F86}" presName="childText" presStyleLbl="bgAcc1" presStyleIdx="0" presStyleCnt="2">
        <dgm:presLayoutVars>
          <dgm:bulletEnabled val="1"/>
        </dgm:presLayoutVars>
      </dgm:prSet>
      <dgm:spPr/>
    </dgm:pt>
    <dgm:pt modelId="{C79A1BA7-BAB4-4EC2-BC89-CA609E1D7CDA}" type="pres">
      <dgm:prSet presAssocID="{1E288CDE-DA29-4DC2-B2F1-94899E8DBD33}" presName="root" presStyleCnt="0"/>
      <dgm:spPr/>
    </dgm:pt>
    <dgm:pt modelId="{79ED616E-D315-4F80-8523-B9B120CE01F0}" type="pres">
      <dgm:prSet presAssocID="{1E288CDE-DA29-4DC2-B2F1-94899E8DBD33}" presName="rootComposite" presStyleCnt="0"/>
      <dgm:spPr/>
    </dgm:pt>
    <dgm:pt modelId="{CB68DE24-2319-4F74-BA83-F627E3BC2FD2}" type="pres">
      <dgm:prSet presAssocID="{1E288CDE-DA29-4DC2-B2F1-94899E8DBD33}" presName="rootText" presStyleLbl="node1" presStyleIdx="3" presStyleCnt="4"/>
      <dgm:spPr/>
    </dgm:pt>
    <dgm:pt modelId="{FFC5255B-A782-4808-853C-A91A47354ED4}" type="pres">
      <dgm:prSet presAssocID="{1E288CDE-DA29-4DC2-B2F1-94899E8DBD33}" presName="rootConnector" presStyleLbl="node1" presStyleIdx="3" presStyleCnt="4"/>
      <dgm:spPr/>
    </dgm:pt>
    <dgm:pt modelId="{185FF9BF-CCF9-47D6-80B4-2A9B5E33F75E}" type="pres">
      <dgm:prSet presAssocID="{1E288CDE-DA29-4DC2-B2F1-94899E8DBD33}" presName="childShape" presStyleCnt="0"/>
      <dgm:spPr/>
    </dgm:pt>
    <dgm:pt modelId="{FF8DC779-FCCC-44A8-A189-035356AE569B}" type="pres">
      <dgm:prSet presAssocID="{9E2792C4-CF64-4FDF-9814-9AA3AFD968F1}" presName="Name13" presStyleLbl="parChTrans1D2" presStyleIdx="1" presStyleCnt="2"/>
      <dgm:spPr/>
    </dgm:pt>
    <dgm:pt modelId="{3CDCDC2C-10CD-49D5-AADE-9786B1B2C94E}" type="pres">
      <dgm:prSet presAssocID="{D76F8C33-69FA-431F-A34A-62DB292B89AF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14812B02-1594-4936-89C3-687F0372CCBB}" type="presOf" srcId="{004BFF89-E8DF-4E4A-B3C8-B014EF2F7F86}" destId="{D1818C43-7CBF-4D9D-9546-37796B70EC80}" srcOrd="0" destOrd="0" presId="urn:microsoft.com/office/officeart/2005/8/layout/hierarchy3"/>
    <dgm:cxn modelId="{2079A804-8AC5-43D4-B316-0F63EAE17718}" type="presOf" srcId="{E184AB5D-6E81-478A-A86B-73A7DDB25816}" destId="{E1DC41D9-4314-4E28-AD30-EEDBEA747089}" srcOrd="1" destOrd="0" presId="urn:microsoft.com/office/officeart/2005/8/layout/hierarchy3"/>
    <dgm:cxn modelId="{C1BA6414-C64F-4F5D-8B25-AA9A56757F3A}" srcId="{D82E2F48-BD44-4C04-BFA5-5C06510093E4}" destId="{EF96E576-F642-4F8D-980B-289D2E160719}" srcOrd="0" destOrd="0" parTransId="{9F8BDC2F-E579-4A67-A7FF-DBC06D0BC781}" sibTransId="{091F0EDE-2AAB-4E61-8F17-DF32888257E8}"/>
    <dgm:cxn modelId="{EEC7B01E-B7C6-42A4-B31A-185B862952F6}" srcId="{D76F8C33-69FA-431F-A34A-62DB292B89AF}" destId="{8FD13A57-0ED4-4E2E-9F03-6FEDFD765B94}" srcOrd="0" destOrd="0" parTransId="{5FB799E6-AF78-47EE-8893-592CA019CB3C}" sibTransId="{5D5520C9-2852-4D1C-B0EA-9C3CE3E9CB5D}"/>
    <dgm:cxn modelId="{6F980F60-70F0-40A5-939C-2FE289F614FE}" srcId="{1E288CDE-DA29-4DC2-B2F1-94899E8DBD33}" destId="{D76F8C33-69FA-431F-A34A-62DB292B89AF}" srcOrd="0" destOrd="0" parTransId="{9E2792C4-CF64-4FDF-9814-9AA3AFD968F1}" sibTransId="{A5DB09F0-D5E8-4195-8298-BD6E289A73C3}"/>
    <dgm:cxn modelId="{BB417148-DD93-4075-8CC2-8064057DC770}" srcId="{D82E2F48-BD44-4C04-BFA5-5C06510093E4}" destId="{1E288CDE-DA29-4DC2-B2F1-94899E8DBD33}" srcOrd="3" destOrd="0" parTransId="{BC9C3C84-15DF-47D9-AEF1-F540E0EEBED1}" sibTransId="{82BD1C62-21F3-41F4-8AC3-754EDA7ED367}"/>
    <dgm:cxn modelId="{E176756B-8053-4C64-85C9-99D4BE41FCD9}" type="presOf" srcId="{06FC52DA-277E-47FF-8908-52D8F02B729F}" destId="{B5389CEA-7277-44F5-88A9-9A98E8B9BF96}" srcOrd="1" destOrd="0" presId="urn:microsoft.com/office/officeart/2005/8/layout/hierarchy3"/>
    <dgm:cxn modelId="{EAE93E4E-E06C-4DFD-A4CC-8A3E24F19D21}" type="presOf" srcId="{1E288CDE-DA29-4DC2-B2F1-94899E8DBD33}" destId="{CB68DE24-2319-4F74-BA83-F627E3BC2FD2}" srcOrd="0" destOrd="0" presId="urn:microsoft.com/office/officeart/2005/8/layout/hierarchy3"/>
    <dgm:cxn modelId="{63404050-5A77-454F-9D8D-BD2DB5146575}" type="presOf" srcId="{9E2792C4-CF64-4FDF-9814-9AA3AFD968F1}" destId="{FF8DC779-FCCC-44A8-A189-035356AE569B}" srcOrd="0" destOrd="0" presId="urn:microsoft.com/office/officeart/2005/8/layout/hierarchy3"/>
    <dgm:cxn modelId="{BCABFB71-82A5-4651-86F1-5117CC20B1E8}" type="presOf" srcId="{EF96E576-F642-4F8D-980B-289D2E160719}" destId="{7F1B1D63-9439-42A5-B685-85952DF02387}" srcOrd="0" destOrd="0" presId="urn:microsoft.com/office/officeart/2005/8/layout/hierarchy3"/>
    <dgm:cxn modelId="{085A1075-9D85-43DB-A42D-D987EDB92C9B}" type="presOf" srcId="{D76F8C33-69FA-431F-A34A-62DB292B89AF}" destId="{3CDCDC2C-10CD-49D5-AADE-9786B1B2C94E}" srcOrd="0" destOrd="0" presId="urn:microsoft.com/office/officeart/2005/8/layout/hierarchy3"/>
    <dgm:cxn modelId="{DCE4E87B-5D59-4E48-8B8A-3F8DFBDAB3FB}" type="presOf" srcId="{1E288CDE-DA29-4DC2-B2F1-94899E8DBD33}" destId="{FFC5255B-A782-4808-853C-A91A47354ED4}" srcOrd="1" destOrd="0" presId="urn:microsoft.com/office/officeart/2005/8/layout/hierarchy3"/>
    <dgm:cxn modelId="{54231399-6570-4C85-A2A9-45C7EC2F60DD}" type="presOf" srcId="{06FC52DA-277E-47FF-8908-52D8F02B729F}" destId="{4C943252-96B5-4F22-815E-334C8C6C1C13}" srcOrd="0" destOrd="0" presId="urn:microsoft.com/office/officeart/2005/8/layout/hierarchy3"/>
    <dgm:cxn modelId="{9C94EAA4-14B1-4C0D-A329-48E7CA2F3833}" type="presOf" srcId="{E184AB5D-6E81-478A-A86B-73A7DDB25816}" destId="{C93B10CD-191A-45A9-875F-AB49BAD40796}" srcOrd="0" destOrd="0" presId="urn:microsoft.com/office/officeart/2005/8/layout/hierarchy3"/>
    <dgm:cxn modelId="{994BEBB1-4929-42B5-B062-AC4B186C09D6}" srcId="{D82E2F48-BD44-4C04-BFA5-5C06510093E4}" destId="{06FC52DA-277E-47FF-8908-52D8F02B729F}" srcOrd="1" destOrd="0" parTransId="{467AFBFD-2EAC-4CC4-B088-1F86A72E9DC9}" sibTransId="{F374DD99-948B-4E77-85D1-2828D622313F}"/>
    <dgm:cxn modelId="{5C7D17B6-D3DF-49A6-B649-C084C12BE7B3}" type="presOf" srcId="{44532357-2A3C-4414-8871-AA533FAEF09D}" destId="{DD94C94F-2000-4F74-BECA-84A26F924CDB}" srcOrd="0" destOrd="0" presId="urn:microsoft.com/office/officeart/2005/8/layout/hierarchy3"/>
    <dgm:cxn modelId="{72BB12B8-37E3-460E-9863-3FE417CD9A35}" srcId="{D82E2F48-BD44-4C04-BFA5-5C06510093E4}" destId="{E184AB5D-6E81-478A-A86B-73A7DDB25816}" srcOrd="2" destOrd="0" parTransId="{82D31F14-4D46-40AF-AB0F-DE54B063A4AC}" sibTransId="{6E792B17-A629-47A5-B32D-6248948FC916}"/>
    <dgm:cxn modelId="{627CA5B8-83D8-4359-A323-8D74AC4907A6}" type="presOf" srcId="{EF96E576-F642-4F8D-980B-289D2E160719}" destId="{C5EF4FA5-3FF7-4F0D-B53C-478E9CFDA679}" srcOrd="1" destOrd="0" presId="urn:microsoft.com/office/officeart/2005/8/layout/hierarchy3"/>
    <dgm:cxn modelId="{519C01B9-E05E-40D1-82CD-B07783C28ADF}" srcId="{E184AB5D-6E81-478A-A86B-73A7DDB25816}" destId="{004BFF89-E8DF-4E4A-B3C8-B014EF2F7F86}" srcOrd="0" destOrd="0" parTransId="{44532357-2A3C-4414-8871-AA533FAEF09D}" sibTransId="{1C40C67A-606E-4799-AE47-DE4F187DF596}"/>
    <dgm:cxn modelId="{E03DA7C6-01E1-474C-A573-793596644A39}" type="presOf" srcId="{D82E2F48-BD44-4C04-BFA5-5C06510093E4}" destId="{09D6BE21-4553-4CCF-9972-89EC2A958D00}" srcOrd="0" destOrd="0" presId="urn:microsoft.com/office/officeart/2005/8/layout/hierarchy3"/>
    <dgm:cxn modelId="{73D2AECB-C6BE-4343-8DB4-A841DDA02905}" type="presOf" srcId="{8FD13A57-0ED4-4E2E-9F03-6FEDFD765B94}" destId="{3CDCDC2C-10CD-49D5-AADE-9786B1B2C94E}" srcOrd="0" destOrd="1" presId="urn:microsoft.com/office/officeart/2005/8/layout/hierarchy3"/>
    <dgm:cxn modelId="{E9DC5438-92DD-4701-8F67-C11229A5541C}" type="presParOf" srcId="{09D6BE21-4553-4CCF-9972-89EC2A958D00}" destId="{63382900-6BA5-440E-947F-FDE212C6F108}" srcOrd="0" destOrd="0" presId="urn:microsoft.com/office/officeart/2005/8/layout/hierarchy3"/>
    <dgm:cxn modelId="{0682B466-A05C-477D-9AE0-1D9F33ABC79A}" type="presParOf" srcId="{63382900-6BA5-440E-947F-FDE212C6F108}" destId="{F218F446-6E1C-4219-B4E4-E8C9F57E3EF8}" srcOrd="0" destOrd="0" presId="urn:microsoft.com/office/officeart/2005/8/layout/hierarchy3"/>
    <dgm:cxn modelId="{745A4E8B-8907-4DFF-9120-295609775ECA}" type="presParOf" srcId="{F218F446-6E1C-4219-B4E4-E8C9F57E3EF8}" destId="{7F1B1D63-9439-42A5-B685-85952DF02387}" srcOrd="0" destOrd="0" presId="urn:microsoft.com/office/officeart/2005/8/layout/hierarchy3"/>
    <dgm:cxn modelId="{33667DBB-6A22-4DEE-9E80-FBDE5B1DB606}" type="presParOf" srcId="{F218F446-6E1C-4219-B4E4-E8C9F57E3EF8}" destId="{C5EF4FA5-3FF7-4F0D-B53C-478E9CFDA679}" srcOrd="1" destOrd="0" presId="urn:microsoft.com/office/officeart/2005/8/layout/hierarchy3"/>
    <dgm:cxn modelId="{748BC7BD-4200-4B95-AA7D-4584B5A7DA8B}" type="presParOf" srcId="{63382900-6BA5-440E-947F-FDE212C6F108}" destId="{F633D5E1-4876-4ECA-B092-A33287CF78B0}" srcOrd="1" destOrd="0" presId="urn:microsoft.com/office/officeart/2005/8/layout/hierarchy3"/>
    <dgm:cxn modelId="{9DA1A3C8-E4DB-4AF1-B8DE-1756E720A51D}" type="presParOf" srcId="{09D6BE21-4553-4CCF-9972-89EC2A958D00}" destId="{EB906F4D-7997-4D44-A0DE-DEF823080047}" srcOrd="1" destOrd="0" presId="urn:microsoft.com/office/officeart/2005/8/layout/hierarchy3"/>
    <dgm:cxn modelId="{74113823-9EB7-41D5-9372-33B9AD079C8B}" type="presParOf" srcId="{EB906F4D-7997-4D44-A0DE-DEF823080047}" destId="{FF617BF4-42FA-41CF-9DDC-141E7078C46C}" srcOrd="0" destOrd="0" presId="urn:microsoft.com/office/officeart/2005/8/layout/hierarchy3"/>
    <dgm:cxn modelId="{A753C0F4-C1CB-49F4-BFD3-2393BD360474}" type="presParOf" srcId="{FF617BF4-42FA-41CF-9DDC-141E7078C46C}" destId="{4C943252-96B5-4F22-815E-334C8C6C1C13}" srcOrd="0" destOrd="0" presId="urn:microsoft.com/office/officeart/2005/8/layout/hierarchy3"/>
    <dgm:cxn modelId="{AE1D92FD-2D38-4A58-9F08-D6109728EC2D}" type="presParOf" srcId="{FF617BF4-42FA-41CF-9DDC-141E7078C46C}" destId="{B5389CEA-7277-44F5-88A9-9A98E8B9BF96}" srcOrd="1" destOrd="0" presId="urn:microsoft.com/office/officeart/2005/8/layout/hierarchy3"/>
    <dgm:cxn modelId="{B1E858F4-57B4-490C-B455-9ED6F96C423D}" type="presParOf" srcId="{EB906F4D-7997-4D44-A0DE-DEF823080047}" destId="{6258DDB2-F44E-440D-9234-4202ACC168D1}" srcOrd="1" destOrd="0" presId="urn:microsoft.com/office/officeart/2005/8/layout/hierarchy3"/>
    <dgm:cxn modelId="{1115C18A-DDAC-49F4-A5EA-E213BBEBCB88}" type="presParOf" srcId="{09D6BE21-4553-4CCF-9972-89EC2A958D00}" destId="{EAE228CA-7BC0-4513-92E4-A94AF4DD91C9}" srcOrd="2" destOrd="0" presId="urn:microsoft.com/office/officeart/2005/8/layout/hierarchy3"/>
    <dgm:cxn modelId="{304D5CAC-5862-4438-9D78-8E309D75129C}" type="presParOf" srcId="{EAE228CA-7BC0-4513-92E4-A94AF4DD91C9}" destId="{75C27FB4-AE52-4FBE-8024-DA00236521B6}" srcOrd="0" destOrd="0" presId="urn:microsoft.com/office/officeart/2005/8/layout/hierarchy3"/>
    <dgm:cxn modelId="{C3B8EFC9-DB61-496B-9076-CBC23F747C87}" type="presParOf" srcId="{75C27FB4-AE52-4FBE-8024-DA00236521B6}" destId="{C93B10CD-191A-45A9-875F-AB49BAD40796}" srcOrd="0" destOrd="0" presId="urn:microsoft.com/office/officeart/2005/8/layout/hierarchy3"/>
    <dgm:cxn modelId="{525FA99D-9DA5-44A0-9596-E141F1C4E324}" type="presParOf" srcId="{75C27FB4-AE52-4FBE-8024-DA00236521B6}" destId="{E1DC41D9-4314-4E28-AD30-EEDBEA747089}" srcOrd="1" destOrd="0" presId="urn:microsoft.com/office/officeart/2005/8/layout/hierarchy3"/>
    <dgm:cxn modelId="{DAF712BB-DAC2-46EF-8556-286CA8F6D15E}" type="presParOf" srcId="{EAE228CA-7BC0-4513-92E4-A94AF4DD91C9}" destId="{5D627242-B5E4-422F-BB81-8F9E99A76C20}" srcOrd="1" destOrd="0" presId="urn:microsoft.com/office/officeart/2005/8/layout/hierarchy3"/>
    <dgm:cxn modelId="{0A39125A-6011-4929-B1A3-F208F36D05C3}" type="presParOf" srcId="{5D627242-B5E4-422F-BB81-8F9E99A76C20}" destId="{DD94C94F-2000-4F74-BECA-84A26F924CDB}" srcOrd="0" destOrd="0" presId="urn:microsoft.com/office/officeart/2005/8/layout/hierarchy3"/>
    <dgm:cxn modelId="{BDD15DFF-609B-43C1-B429-A03D15E5B00F}" type="presParOf" srcId="{5D627242-B5E4-422F-BB81-8F9E99A76C20}" destId="{D1818C43-7CBF-4D9D-9546-37796B70EC80}" srcOrd="1" destOrd="0" presId="urn:microsoft.com/office/officeart/2005/8/layout/hierarchy3"/>
    <dgm:cxn modelId="{1E5F33FE-27CA-4A53-94B3-C30B807F87B2}" type="presParOf" srcId="{09D6BE21-4553-4CCF-9972-89EC2A958D00}" destId="{C79A1BA7-BAB4-4EC2-BC89-CA609E1D7CDA}" srcOrd="3" destOrd="0" presId="urn:microsoft.com/office/officeart/2005/8/layout/hierarchy3"/>
    <dgm:cxn modelId="{B65F5B60-97DA-450E-9720-E7C9D997B49B}" type="presParOf" srcId="{C79A1BA7-BAB4-4EC2-BC89-CA609E1D7CDA}" destId="{79ED616E-D315-4F80-8523-B9B120CE01F0}" srcOrd="0" destOrd="0" presId="urn:microsoft.com/office/officeart/2005/8/layout/hierarchy3"/>
    <dgm:cxn modelId="{4D25E1FB-91FE-4DE2-87ED-786F244BC040}" type="presParOf" srcId="{79ED616E-D315-4F80-8523-B9B120CE01F0}" destId="{CB68DE24-2319-4F74-BA83-F627E3BC2FD2}" srcOrd="0" destOrd="0" presId="urn:microsoft.com/office/officeart/2005/8/layout/hierarchy3"/>
    <dgm:cxn modelId="{D73F2598-2C9C-4098-B077-F178B9C5DC4F}" type="presParOf" srcId="{79ED616E-D315-4F80-8523-B9B120CE01F0}" destId="{FFC5255B-A782-4808-853C-A91A47354ED4}" srcOrd="1" destOrd="0" presId="urn:microsoft.com/office/officeart/2005/8/layout/hierarchy3"/>
    <dgm:cxn modelId="{0ED6A201-F75B-4850-97BB-840CA946695B}" type="presParOf" srcId="{C79A1BA7-BAB4-4EC2-BC89-CA609E1D7CDA}" destId="{185FF9BF-CCF9-47D6-80B4-2A9B5E33F75E}" srcOrd="1" destOrd="0" presId="urn:microsoft.com/office/officeart/2005/8/layout/hierarchy3"/>
    <dgm:cxn modelId="{1D9A4B57-3B11-412B-B794-465AA9B9030F}" type="presParOf" srcId="{185FF9BF-CCF9-47D6-80B4-2A9B5E33F75E}" destId="{FF8DC779-FCCC-44A8-A189-035356AE569B}" srcOrd="0" destOrd="0" presId="urn:microsoft.com/office/officeart/2005/8/layout/hierarchy3"/>
    <dgm:cxn modelId="{B1EEDD4A-0D48-47C9-9783-A8151A3697B1}" type="presParOf" srcId="{185FF9BF-CCF9-47D6-80B4-2A9B5E33F75E}" destId="{3CDCDC2C-10CD-49D5-AADE-9786B1B2C94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4F49ED-7BEC-4D4C-914E-EF4E29CAEAE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A4B867-EA04-4F85-9C0E-BCF8C05DD074}">
      <dgm:prSet/>
      <dgm:spPr/>
      <dgm:t>
        <a:bodyPr/>
        <a:lstStyle/>
        <a:p>
          <a:r>
            <a:rPr lang="en-AU"/>
            <a:t>After the model is trained, take four random data augmentations and calculate the average of the predictions</a:t>
          </a:r>
          <a:endParaRPr lang="en-US"/>
        </a:p>
      </dgm:t>
    </dgm:pt>
    <dgm:pt modelId="{4F451E53-7DDB-4074-A489-3FD33F0D8F31}" type="parTrans" cxnId="{8DB5BA9C-67BF-47B8-8CDB-7A4349A2E777}">
      <dgm:prSet/>
      <dgm:spPr/>
      <dgm:t>
        <a:bodyPr/>
        <a:lstStyle/>
        <a:p>
          <a:endParaRPr lang="en-US"/>
        </a:p>
      </dgm:t>
    </dgm:pt>
    <dgm:pt modelId="{1E3E9608-89FC-4BCE-915C-17D5327BA0DC}" type="sibTrans" cxnId="{8DB5BA9C-67BF-47B8-8CDB-7A4349A2E77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DB8E709-69B5-4759-A11F-EEDBC0C18120}">
      <dgm:prSet/>
      <dgm:spPr/>
      <dgm:t>
        <a:bodyPr/>
        <a:lstStyle/>
        <a:p>
          <a:r>
            <a:rPr lang="en-AU"/>
            <a:t>Learn.TTA() increases the accuracy</a:t>
          </a:r>
          <a:endParaRPr lang="en-US"/>
        </a:p>
      </dgm:t>
    </dgm:pt>
    <dgm:pt modelId="{7F97D79D-FA0E-4FEC-9912-C0D6F6232DA1}" type="parTrans" cxnId="{57B2E700-0EB4-4981-BCCB-9B85A748A9C2}">
      <dgm:prSet/>
      <dgm:spPr/>
      <dgm:t>
        <a:bodyPr/>
        <a:lstStyle/>
        <a:p>
          <a:endParaRPr lang="en-US"/>
        </a:p>
      </dgm:t>
    </dgm:pt>
    <dgm:pt modelId="{26468869-B20F-47E3-AA60-04DC811B5800}" type="sibTrans" cxnId="{57B2E700-0EB4-4981-BCCB-9B85A748A9C2}">
      <dgm:prSet/>
      <dgm:spPr/>
      <dgm:t>
        <a:bodyPr/>
        <a:lstStyle/>
        <a:p>
          <a:endParaRPr lang="en-US"/>
        </a:p>
      </dgm:t>
    </dgm:pt>
    <dgm:pt modelId="{AA3B6B41-A37D-45EB-ADF5-88F221F7B2C1}">
      <dgm:prSet/>
      <dgm:spPr/>
      <dgm:t>
        <a:bodyPr/>
        <a:lstStyle/>
        <a:p>
          <a:r>
            <a:rPr lang="en-AU"/>
            <a:t>Zoom in might be better than padding to get square shapes</a:t>
          </a:r>
          <a:endParaRPr lang="en-US"/>
        </a:p>
      </dgm:t>
    </dgm:pt>
    <dgm:pt modelId="{1ABB700B-8135-4C94-8E84-9FBFCB52BB85}" type="parTrans" cxnId="{5EA7E49D-C122-4442-AF84-D1AFACC9942F}">
      <dgm:prSet/>
      <dgm:spPr/>
      <dgm:t>
        <a:bodyPr/>
        <a:lstStyle/>
        <a:p>
          <a:endParaRPr lang="en-US"/>
        </a:p>
      </dgm:t>
    </dgm:pt>
    <dgm:pt modelId="{92AAC847-D0F0-4B38-BE5E-210E679A67D8}" type="sibTrans" cxnId="{5EA7E49D-C122-4442-AF84-D1AFACC9942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DA2E805-51C5-4E6C-9227-23746B8423F7}" type="pres">
      <dgm:prSet presAssocID="{734F49ED-7BEC-4D4C-914E-EF4E29CAEAEA}" presName="Name0" presStyleCnt="0">
        <dgm:presLayoutVars>
          <dgm:animLvl val="lvl"/>
          <dgm:resizeHandles val="exact"/>
        </dgm:presLayoutVars>
      </dgm:prSet>
      <dgm:spPr/>
    </dgm:pt>
    <dgm:pt modelId="{493D8437-13DA-4A88-AD79-08B31A595A86}" type="pres">
      <dgm:prSet presAssocID="{95A4B867-EA04-4F85-9C0E-BCF8C05DD074}" presName="compositeNode" presStyleCnt="0">
        <dgm:presLayoutVars>
          <dgm:bulletEnabled val="1"/>
        </dgm:presLayoutVars>
      </dgm:prSet>
      <dgm:spPr/>
    </dgm:pt>
    <dgm:pt modelId="{285E24C4-2A94-46CB-B26D-285231AE27BE}" type="pres">
      <dgm:prSet presAssocID="{95A4B867-EA04-4F85-9C0E-BCF8C05DD074}" presName="bgRect" presStyleLbl="alignNode1" presStyleIdx="0" presStyleCnt="2"/>
      <dgm:spPr/>
    </dgm:pt>
    <dgm:pt modelId="{7EE06BA8-127F-46CD-81A9-EE3931A12134}" type="pres">
      <dgm:prSet presAssocID="{1E3E9608-89FC-4BCE-915C-17D5327BA0DC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3AC45843-2077-4F34-986D-B4E79B99B7D9}" type="pres">
      <dgm:prSet presAssocID="{95A4B867-EA04-4F85-9C0E-BCF8C05DD074}" presName="nodeRect" presStyleLbl="alignNode1" presStyleIdx="0" presStyleCnt="2">
        <dgm:presLayoutVars>
          <dgm:bulletEnabled val="1"/>
        </dgm:presLayoutVars>
      </dgm:prSet>
      <dgm:spPr/>
    </dgm:pt>
    <dgm:pt modelId="{A8432ECD-E8A6-4DD2-BD87-D80DA6A2628B}" type="pres">
      <dgm:prSet presAssocID="{1E3E9608-89FC-4BCE-915C-17D5327BA0DC}" presName="sibTrans" presStyleCnt="0"/>
      <dgm:spPr/>
    </dgm:pt>
    <dgm:pt modelId="{3287A251-C3A7-48FF-8749-0C4AA2E9E8D2}" type="pres">
      <dgm:prSet presAssocID="{AA3B6B41-A37D-45EB-ADF5-88F221F7B2C1}" presName="compositeNode" presStyleCnt="0">
        <dgm:presLayoutVars>
          <dgm:bulletEnabled val="1"/>
        </dgm:presLayoutVars>
      </dgm:prSet>
      <dgm:spPr/>
    </dgm:pt>
    <dgm:pt modelId="{3CA45C69-C91C-4284-80C7-1FDCEB118C32}" type="pres">
      <dgm:prSet presAssocID="{AA3B6B41-A37D-45EB-ADF5-88F221F7B2C1}" presName="bgRect" presStyleLbl="alignNode1" presStyleIdx="1" presStyleCnt="2"/>
      <dgm:spPr/>
    </dgm:pt>
    <dgm:pt modelId="{87A35ABF-370E-439C-923F-B2FA35E3D175}" type="pres">
      <dgm:prSet presAssocID="{92AAC847-D0F0-4B38-BE5E-210E679A67D8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0AC1C5AC-DF86-4722-9950-BDF619B9526C}" type="pres">
      <dgm:prSet presAssocID="{AA3B6B41-A37D-45EB-ADF5-88F221F7B2C1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57B2E700-0EB4-4981-BCCB-9B85A748A9C2}" srcId="{95A4B867-EA04-4F85-9C0E-BCF8C05DD074}" destId="{1DB8E709-69B5-4759-A11F-EEDBC0C18120}" srcOrd="0" destOrd="0" parTransId="{7F97D79D-FA0E-4FEC-9912-C0D6F6232DA1}" sibTransId="{26468869-B20F-47E3-AA60-04DC811B5800}"/>
    <dgm:cxn modelId="{68EF8F07-D4A3-4567-9E50-0A9160797533}" type="presOf" srcId="{AA3B6B41-A37D-45EB-ADF5-88F221F7B2C1}" destId="{0AC1C5AC-DF86-4722-9950-BDF619B9526C}" srcOrd="1" destOrd="0" presId="urn:microsoft.com/office/officeart/2016/7/layout/LinearBlockProcessNumbered"/>
    <dgm:cxn modelId="{CD281C21-0E76-4487-B2E3-58829B8A844A}" type="presOf" srcId="{AA3B6B41-A37D-45EB-ADF5-88F221F7B2C1}" destId="{3CA45C69-C91C-4284-80C7-1FDCEB118C32}" srcOrd="0" destOrd="0" presId="urn:microsoft.com/office/officeart/2016/7/layout/LinearBlockProcessNumbered"/>
    <dgm:cxn modelId="{F271A38C-3B25-495D-97C1-89D0E15B83F8}" type="presOf" srcId="{95A4B867-EA04-4F85-9C0E-BCF8C05DD074}" destId="{285E24C4-2A94-46CB-B26D-285231AE27BE}" srcOrd="0" destOrd="0" presId="urn:microsoft.com/office/officeart/2016/7/layout/LinearBlockProcessNumbered"/>
    <dgm:cxn modelId="{8DB5BA9C-67BF-47B8-8CDB-7A4349A2E777}" srcId="{734F49ED-7BEC-4D4C-914E-EF4E29CAEAEA}" destId="{95A4B867-EA04-4F85-9C0E-BCF8C05DD074}" srcOrd="0" destOrd="0" parTransId="{4F451E53-7DDB-4074-A489-3FD33F0D8F31}" sibTransId="{1E3E9608-89FC-4BCE-915C-17D5327BA0DC}"/>
    <dgm:cxn modelId="{5EA7E49D-C122-4442-AF84-D1AFACC9942F}" srcId="{734F49ED-7BEC-4D4C-914E-EF4E29CAEAEA}" destId="{AA3B6B41-A37D-45EB-ADF5-88F221F7B2C1}" srcOrd="1" destOrd="0" parTransId="{1ABB700B-8135-4C94-8E84-9FBFCB52BB85}" sibTransId="{92AAC847-D0F0-4B38-BE5E-210E679A67D8}"/>
    <dgm:cxn modelId="{B887A5AD-2D0F-4D59-871F-4FBBBF6D7C9B}" type="presOf" srcId="{92AAC847-D0F0-4B38-BE5E-210E679A67D8}" destId="{87A35ABF-370E-439C-923F-B2FA35E3D175}" srcOrd="0" destOrd="0" presId="urn:microsoft.com/office/officeart/2016/7/layout/LinearBlockProcessNumbered"/>
    <dgm:cxn modelId="{9E52BEB4-3F12-49DC-9C50-A73F9AEE2967}" type="presOf" srcId="{734F49ED-7BEC-4D4C-914E-EF4E29CAEAEA}" destId="{2DA2E805-51C5-4E6C-9227-23746B8423F7}" srcOrd="0" destOrd="0" presId="urn:microsoft.com/office/officeart/2016/7/layout/LinearBlockProcessNumbered"/>
    <dgm:cxn modelId="{4FB46FC3-F6AD-4CBE-A9C6-E22EE8883AB8}" type="presOf" srcId="{95A4B867-EA04-4F85-9C0E-BCF8C05DD074}" destId="{3AC45843-2077-4F34-986D-B4E79B99B7D9}" srcOrd="1" destOrd="0" presId="urn:microsoft.com/office/officeart/2016/7/layout/LinearBlockProcessNumbered"/>
    <dgm:cxn modelId="{6DB6BFCD-DDD5-4D7B-AA80-3E87E11AC539}" type="presOf" srcId="{1E3E9608-89FC-4BCE-915C-17D5327BA0DC}" destId="{7EE06BA8-127F-46CD-81A9-EE3931A12134}" srcOrd="0" destOrd="0" presId="urn:microsoft.com/office/officeart/2016/7/layout/LinearBlockProcessNumbered"/>
    <dgm:cxn modelId="{9C7EA0FD-46F1-4D45-B065-89A49BACE3CB}" type="presOf" srcId="{1DB8E709-69B5-4759-A11F-EEDBC0C18120}" destId="{3AC45843-2077-4F34-986D-B4E79B99B7D9}" srcOrd="0" destOrd="1" presId="urn:microsoft.com/office/officeart/2016/7/layout/LinearBlockProcessNumbered"/>
    <dgm:cxn modelId="{2FBA0E3A-877E-40C4-8EB4-DE6207D33A9C}" type="presParOf" srcId="{2DA2E805-51C5-4E6C-9227-23746B8423F7}" destId="{493D8437-13DA-4A88-AD79-08B31A595A86}" srcOrd="0" destOrd="0" presId="urn:microsoft.com/office/officeart/2016/7/layout/LinearBlockProcessNumbered"/>
    <dgm:cxn modelId="{30FA17D3-443F-4E87-B52D-12C8D01D7E63}" type="presParOf" srcId="{493D8437-13DA-4A88-AD79-08B31A595A86}" destId="{285E24C4-2A94-46CB-B26D-285231AE27BE}" srcOrd="0" destOrd="0" presId="urn:microsoft.com/office/officeart/2016/7/layout/LinearBlockProcessNumbered"/>
    <dgm:cxn modelId="{355A9661-05FE-41B5-A07A-542CB937E983}" type="presParOf" srcId="{493D8437-13DA-4A88-AD79-08B31A595A86}" destId="{7EE06BA8-127F-46CD-81A9-EE3931A12134}" srcOrd="1" destOrd="0" presId="urn:microsoft.com/office/officeart/2016/7/layout/LinearBlockProcessNumbered"/>
    <dgm:cxn modelId="{2F0E13AF-4E5E-41BB-BCFC-1CD73C486B0E}" type="presParOf" srcId="{493D8437-13DA-4A88-AD79-08B31A595A86}" destId="{3AC45843-2077-4F34-986D-B4E79B99B7D9}" srcOrd="2" destOrd="0" presId="urn:microsoft.com/office/officeart/2016/7/layout/LinearBlockProcessNumbered"/>
    <dgm:cxn modelId="{73131C4C-A71F-4C0E-8A41-63111DE45524}" type="presParOf" srcId="{2DA2E805-51C5-4E6C-9227-23746B8423F7}" destId="{A8432ECD-E8A6-4DD2-BD87-D80DA6A2628B}" srcOrd="1" destOrd="0" presId="urn:microsoft.com/office/officeart/2016/7/layout/LinearBlockProcessNumbered"/>
    <dgm:cxn modelId="{FCE4F4C7-9E9E-4457-89AC-8CCED94903FD}" type="presParOf" srcId="{2DA2E805-51C5-4E6C-9227-23746B8423F7}" destId="{3287A251-C3A7-48FF-8749-0C4AA2E9E8D2}" srcOrd="2" destOrd="0" presId="urn:microsoft.com/office/officeart/2016/7/layout/LinearBlockProcessNumbered"/>
    <dgm:cxn modelId="{4F221A16-AB77-43C8-B7CE-D81E58978850}" type="presParOf" srcId="{3287A251-C3A7-48FF-8749-0C4AA2E9E8D2}" destId="{3CA45C69-C91C-4284-80C7-1FDCEB118C32}" srcOrd="0" destOrd="0" presId="urn:microsoft.com/office/officeart/2016/7/layout/LinearBlockProcessNumbered"/>
    <dgm:cxn modelId="{CF7A67BB-C443-47F3-86E7-D5047120F2A8}" type="presParOf" srcId="{3287A251-C3A7-48FF-8749-0C4AA2E9E8D2}" destId="{87A35ABF-370E-439C-923F-B2FA35E3D175}" srcOrd="1" destOrd="0" presId="urn:microsoft.com/office/officeart/2016/7/layout/LinearBlockProcessNumbered"/>
    <dgm:cxn modelId="{FC7E7804-D398-4CFC-B1DD-F7BD7ABE438F}" type="presParOf" srcId="{3287A251-C3A7-48FF-8749-0C4AA2E9E8D2}" destId="{0AC1C5AC-DF86-4722-9950-BDF619B9526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93E495-0BB6-4246-80F4-BBC40D36B68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90DD49F1-A420-47CD-A713-475C47DD4ADC}">
      <dgm:prSet/>
      <dgm:spPr/>
      <dgm:t>
        <a:bodyPr/>
        <a:lstStyle/>
        <a:p>
          <a:r>
            <a:rPr lang="en-US"/>
            <a:t>Load and normalizing</a:t>
          </a:r>
        </a:p>
      </dgm:t>
    </dgm:pt>
    <dgm:pt modelId="{B961DB9B-E198-481D-AC89-CFEC1181EC55}" type="parTrans" cxnId="{A614BF10-41F3-4AE4-B979-A4641165B3C8}">
      <dgm:prSet/>
      <dgm:spPr/>
      <dgm:t>
        <a:bodyPr/>
        <a:lstStyle/>
        <a:p>
          <a:endParaRPr lang="en-US"/>
        </a:p>
      </dgm:t>
    </dgm:pt>
    <dgm:pt modelId="{8AF2BE5E-AF1E-44E5-8DE6-D7E7BB80394A}" type="sibTrans" cxnId="{A614BF10-41F3-4AE4-B979-A4641165B3C8}">
      <dgm:prSet/>
      <dgm:spPr/>
      <dgm:t>
        <a:bodyPr/>
        <a:lstStyle/>
        <a:p>
          <a:endParaRPr lang="en-US"/>
        </a:p>
      </dgm:t>
    </dgm:pt>
    <dgm:pt modelId="{249063CF-27C0-4615-9322-99B3A91D9BEF}">
      <dgm:prSet/>
      <dgm:spPr/>
      <dgm:t>
        <a:bodyPr/>
        <a:lstStyle/>
        <a:p>
          <a:r>
            <a:rPr lang="en-US"/>
            <a:t>Load and normalizing  training and test datasets using </a:t>
          </a:r>
        </a:p>
      </dgm:t>
    </dgm:pt>
    <dgm:pt modelId="{6F22B821-2DAA-43B7-81E7-93B9F041D9F8}" type="parTrans" cxnId="{DBAB58B4-5DC4-42C8-A325-F18E052F2857}">
      <dgm:prSet/>
      <dgm:spPr/>
      <dgm:t>
        <a:bodyPr/>
        <a:lstStyle/>
        <a:p>
          <a:endParaRPr lang="en-US"/>
        </a:p>
      </dgm:t>
    </dgm:pt>
    <dgm:pt modelId="{C6568C4E-4734-4E6D-A2F2-E4060F655BC2}" type="sibTrans" cxnId="{DBAB58B4-5DC4-42C8-A325-F18E052F2857}">
      <dgm:prSet/>
      <dgm:spPr/>
      <dgm:t>
        <a:bodyPr/>
        <a:lstStyle/>
        <a:p>
          <a:endParaRPr lang="en-US"/>
        </a:p>
      </dgm:t>
    </dgm:pt>
    <dgm:pt modelId="{C05AB101-AC40-4D1B-9787-CB899BDD0B6E}">
      <dgm:prSet/>
      <dgm:spPr/>
      <dgm:t>
        <a:bodyPr/>
        <a:lstStyle/>
        <a:p>
          <a:r>
            <a:rPr lang="en-US"/>
            <a:t>Define</a:t>
          </a:r>
        </a:p>
      </dgm:t>
    </dgm:pt>
    <dgm:pt modelId="{32551FCC-81BB-455F-99D0-150134E667CC}" type="parTrans" cxnId="{A1AE6D8E-3DBA-4EF9-B00B-970A4BF30494}">
      <dgm:prSet/>
      <dgm:spPr/>
      <dgm:t>
        <a:bodyPr/>
        <a:lstStyle/>
        <a:p>
          <a:endParaRPr lang="en-US"/>
        </a:p>
      </dgm:t>
    </dgm:pt>
    <dgm:pt modelId="{553AA0C1-B89E-43A6-A929-0A9152A3A245}" type="sibTrans" cxnId="{A1AE6D8E-3DBA-4EF9-B00B-970A4BF30494}">
      <dgm:prSet/>
      <dgm:spPr/>
      <dgm:t>
        <a:bodyPr/>
        <a:lstStyle/>
        <a:p>
          <a:endParaRPr lang="en-US"/>
        </a:p>
      </dgm:t>
    </dgm:pt>
    <dgm:pt modelId="{2084E61A-9995-496E-933E-0A6B037802EC}">
      <dgm:prSet/>
      <dgm:spPr/>
      <dgm:t>
        <a:bodyPr/>
        <a:lstStyle/>
        <a:p>
          <a:r>
            <a:rPr lang="en-US"/>
            <a:t>Define a loss function</a:t>
          </a:r>
        </a:p>
      </dgm:t>
    </dgm:pt>
    <dgm:pt modelId="{A5EF9721-2B00-4103-9083-19916951F8F0}" type="parTrans" cxnId="{B6CF0824-6001-42C7-9493-252094173E84}">
      <dgm:prSet/>
      <dgm:spPr/>
      <dgm:t>
        <a:bodyPr/>
        <a:lstStyle/>
        <a:p>
          <a:endParaRPr lang="en-US"/>
        </a:p>
      </dgm:t>
    </dgm:pt>
    <dgm:pt modelId="{A593CBD3-24E0-4F12-9C20-C795E429BEF5}" type="sibTrans" cxnId="{B6CF0824-6001-42C7-9493-252094173E84}">
      <dgm:prSet/>
      <dgm:spPr/>
      <dgm:t>
        <a:bodyPr/>
        <a:lstStyle/>
        <a:p>
          <a:endParaRPr lang="en-US"/>
        </a:p>
      </dgm:t>
    </dgm:pt>
    <dgm:pt modelId="{59E772E1-A257-483A-B6FC-6326CA14B9C6}">
      <dgm:prSet/>
      <dgm:spPr/>
      <dgm:t>
        <a:bodyPr/>
        <a:lstStyle/>
        <a:p>
          <a:r>
            <a:rPr lang="en-US"/>
            <a:t>Train</a:t>
          </a:r>
        </a:p>
      </dgm:t>
    </dgm:pt>
    <dgm:pt modelId="{3ED66E3D-58A5-4B6E-A68D-E1CEB998DB6A}" type="parTrans" cxnId="{32357CAE-0C7E-47FF-8A74-0E68299EC293}">
      <dgm:prSet/>
      <dgm:spPr/>
      <dgm:t>
        <a:bodyPr/>
        <a:lstStyle/>
        <a:p>
          <a:endParaRPr lang="en-US"/>
        </a:p>
      </dgm:t>
    </dgm:pt>
    <dgm:pt modelId="{EB1627A6-B330-4A3C-8646-36D5294EDB20}" type="sibTrans" cxnId="{32357CAE-0C7E-47FF-8A74-0E68299EC293}">
      <dgm:prSet/>
      <dgm:spPr/>
      <dgm:t>
        <a:bodyPr/>
        <a:lstStyle/>
        <a:p>
          <a:endParaRPr lang="en-US"/>
        </a:p>
      </dgm:t>
    </dgm:pt>
    <dgm:pt modelId="{B2799FE4-E636-4F47-97C2-20A690E9EC6F}">
      <dgm:prSet/>
      <dgm:spPr/>
      <dgm:t>
        <a:bodyPr/>
        <a:lstStyle/>
        <a:p>
          <a:r>
            <a:rPr lang="en-US"/>
            <a:t>Train the network on the training data</a:t>
          </a:r>
        </a:p>
      </dgm:t>
    </dgm:pt>
    <dgm:pt modelId="{8D49EF97-FC73-4073-99D1-12B8C18594D9}" type="parTrans" cxnId="{2C8B3F2E-5DFB-4486-9A74-927E8B6C4999}">
      <dgm:prSet/>
      <dgm:spPr/>
      <dgm:t>
        <a:bodyPr/>
        <a:lstStyle/>
        <a:p>
          <a:endParaRPr lang="en-US"/>
        </a:p>
      </dgm:t>
    </dgm:pt>
    <dgm:pt modelId="{B62E93F3-19A7-4D3D-AB01-D601AC3BA198}" type="sibTrans" cxnId="{2C8B3F2E-5DFB-4486-9A74-927E8B6C4999}">
      <dgm:prSet/>
      <dgm:spPr/>
      <dgm:t>
        <a:bodyPr/>
        <a:lstStyle/>
        <a:p>
          <a:endParaRPr lang="en-US"/>
        </a:p>
      </dgm:t>
    </dgm:pt>
    <dgm:pt modelId="{D1C8C2B5-D67F-43CC-BE98-16F734C41BAC}">
      <dgm:prSet/>
      <dgm:spPr/>
      <dgm:t>
        <a:bodyPr/>
        <a:lstStyle/>
        <a:p>
          <a:r>
            <a:rPr lang="en-US"/>
            <a:t>Test</a:t>
          </a:r>
        </a:p>
      </dgm:t>
    </dgm:pt>
    <dgm:pt modelId="{5F59C649-D8F3-469E-AEFA-E87C98EB8260}" type="parTrans" cxnId="{EFA96554-AF31-4639-9770-1A90A476E0FC}">
      <dgm:prSet/>
      <dgm:spPr/>
      <dgm:t>
        <a:bodyPr/>
        <a:lstStyle/>
        <a:p>
          <a:endParaRPr lang="en-US"/>
        </a:p>
      </dgm:t>
    </dgm:pt>
    <dgm:pt modelId="{6CFE9174-D33D-4CC0-9ADD-02E3D6F38A38}" type="sibTrans" cxnId="{EFA96554-AF31-4639-9770-1A90A476E0FC}">
      <dgm:prSet/>
      <dgm:spPr/>
      <dgm:t>
        <a:bodyPr/>
        <a:lstStyle/>
        <a:p>
          <a:endParaRPr lang="en-US"/>
        </a:p>
      </dgm:t>
    </dgm:pt>
    <dgm:pt modelId="{9C9B16CF-EF7B-46D1-A22B-9FAB241AEFF1}">
      <dgm:prSet/>
      <dgm:spPr/>
      <dgm:t>
        <a:bodyPr/>
        <a:lstStyle/>
        <a:p>
          <a:r>
            <a:rPr lang="en-US"/>
            <a:t>Test the network on the test data</a:t>
          </a:r>
        </a:p>
      </dgm:t>
    </dgm:pt>
    <dgm:pt modelId="{CF0132AB-2C9C-4E99-9336-A37EB52F2479}" type="parTrans" cxnId="{00DF666D-C96E-4981-BEE4-877D8821DFD6}">
      <dgm:prSet/>
      <dgm:spPr/>
      <dgm:t>
        <a:bodyPr/>
        <a:lstStyle/>
        <a:p>
          <a:endParaRPr lang="en-US"/>
        </a:p>
      </dgm:t>
    </dgm:pt>
    <dgm:pt modelId="{7E938421-8A22-4558-8B59-E05CDD54CCC6}" type="sibTrans" cxnId="{00DF666D-C96E-4981-BEE4-877D8821DFD6}">
      <dgm:prSet/>
      <dgm:spPr/>
      <dgm:t>
        <a:bodyPr/>
        <a:lstStyle/>
        <a:p>
          <a:endParaRPr lang="en-US"/>
        </a:p>
      </dgm:t>
    </dgm:pt>
    <dgm:pt modelId="{0B24FF8F-D8C3-45CC-A7E3-9442217529C5}" type="pres">
      <dgm:prSet presAssocID="{3793E495-0BB6-4246-80F4-BBC40D36B68D}" presName="Name0" presStyleCnt="0">
        <dgm:presLayoutVars>
          <dgm:dir/>
          <dgm:animLvl val="lvl"/>
          <dgm:resizeHandles val="exact"/>
        </dgm:presLayoutVars>
      </dgm:prSet>
      <dgm:spPr/>
    </dgm:pt>
    <dgm:pt modelId="{630574F1-1CB2-421B-A103-A5D026C50234}" type="pres">
      <dgm:prSet presAssocID="{D1C8C2B5-D67F-43CC-BE98-16F734C41BAC}" presName="boxAndChildren" presStyleCnt="0"/>
      <dgm:spPr/>
    </dgm:pt>
    <dgm:pt modelId="{55E8441E-5305-43AC-9977-46D2F725980C}" type="pres">
      <dgm:prSet presAssocID="{D1C8C2B5-D67F-43CC-BE98-16F734C41BAC}" presName="parentTextBox" presStyleLbl="alignNode1" presStyleIdx="0" presStyleCnt="4"/>
      <dgm:spPr/>
    </dgm:pt>
    <dgm:pt modelId="{2A433CA0-5226-47AF-8E5E-19CC80FAA9A2}" type="pres">
      <dgm:prSet presAssocID="{D1C8C2B5-D67F-43CC-BE98-16F734C41BAC}" presName="descendantBox" presStyleLbl="bgAccFollowNode1" presStyleIdx="0" presStyleCnt="4"/>
      <dgm:spPr/>
    </dgm:pt>
    <dgm:pt modelId="{20823F74-CDAD-4CC6-BBFE-9F7F94A5CEFC}" type="pres">
      <dgm:prSet presAssocID="{EB1627A6-B330-4A3C-8646-36D5294EDB20}" presName="sp" presStyleCnt="0"/>
      <dgm:spPr/>
    </dgm:pt>
    <dgm:pt modelId="{98EAA7E6-C92A-46EB-971B-BE008C219A87}" type="pres">
      <dgm:prSet presAssocID="{59E772E1-A257-483A-B6FC-6326CA14B9C6}" presName="arrowAndChildren" presStyleCnt="0"/>
      <dgm:spPr/>
    </dgm:pt>
    <dgm:pt modelId="{63DA2F22-D4C7-4253-AED4-BE9A2A0F275D}" type="pres">
      <dgm:prSet presAssocID="{59E772E1-A257-483A-B6FC-6326CA14B9C6}" presName="parentTextArrow" presStyleLbl="node1" presStyleIdx="0" presStyleCnt="0"/>
      <dgm:spPr/>
    </dgm:pt>
    <dgm:pt modelId="{E92D2BA3-6F1A-437B-9208-4DE57A6604DC}" type="pres">
      <dgm:prSet presAssocID="{59E772E1-A257-483A-B6FC-6326CA14B9C6}" presName="arrow" presStyleLbl="alignNode1" presStyleIdx="1" presStyleCnt="4"/>
      <dgm:spPr/>
    </dgm:pt>
    <dgm:pt modelId="{1B373866-67EF-47AF-9018-0918D74CA33F}" type="pres">
      <dgm:prSet presAssocID="{59E772E1-A257-483A-B6FC-6326CA14B9C6}" presName="descendantArrow" presStyleLbl="bgAccFollowNode1" presStyleIdx="1" presStyleCnt="4"/>
      <dgm:spPr/>
    </dgm:pt>
    <dgm:pt modelId="{7276ABBD-3D5B-4D2D-B6CD-D227CF94CC48}" type="pres">
      <dgm:prSet presAssocID="{553AA0C1-B89E-43A6-A929-0A9152A3A245}" presName="sp" presStyleCnt="0"/>
      <dgm:spPr/>
    </dgm:pt>
    <dgm:pt modelId="{B4896A07-D760-4EB6-8A5D-8224DCEE76E6}" type="pres">
      <dgm:prSet presAssocID="{C05AB101-AC40-4D1B-9787-CB899BDD0B6E}" presName="arrowAndChildren" presStyleCnt="0"/>
      <dgm:spPr/>
    </dgm:pt>
    <dgm:pt modelId="{FE0C1E64-7EA8-46B8-92FF-F80D28B1ED01}" type="pres">
      <dgm:prSet presAssocID="{C05AB101-AC40-4D1B-9787-CB899BDD0B6E}" presName="parentTextArrow" presStyleLbl="node1" presStyleIdx="0" presStyleCnt="0"/>
      <dgm:spPr/>
    </dgm:pt>
    <dgm:pt modelId="{F4D3D0D3-9262-4127-90A7-34834B498A2C}" type="pres">
      <dgm:prSet presAssocID="{C05AB101-AC40-4D1B-9787-CB899BDD0B6E}" presName="arrow" presStyleLbl="alignNode1" presStyleIdx="2" presStyleCnt="4"/>
      <dgm:spPr/>
    </dgm:pt>
    <dgm:pt modelId="{6EB38C0C-EA4A-44F6-8856-98B578F241B5}" type="pres">
      <dgm:prSet presAssocID="{C05AB101-AC40-4D1B-9787-CB899BDD0B6E}" presName="descendantArrow" presStyleLbl="bgAccFollowNode1" presStyleIdx="2" presStyleCnt="4"/>
      <dgm:spPr/>
    </dgm:pt>
    <dgm:pt modelId="{AC0ADA41-608E-4748-B53C-136DEEB6E4D1}" type="pres">
      <dgm:prSet presAssocID="{8AF2BE5E-AF1E-44E5-8DE6-D7E7BB80394A}" presName="sp" presStyleCnt="0"/>
      <dgm:spPr/>
    </dgm:pt>
    <dgm:pt modelId="{BB27A293-87B9-4005-888C-CA21D5785AD0}" type="pres">
      <dgm:prSet presAssocID="{90DD49F1-A420-47CD-A713-475C47DD4ADC}" presName="arrowAndChildren" presStyleCnt="0"/>
      <dgm:spPr/>
    </dgm:pt>
    <dgm:pt modelId="{E9C692B9-A57F-4C62-8F82-4BC717B0D3D7}" type="pres">
      <dgm:prSet presAssocID="{90DD49F1-A420-47CD-A713-475C47DD4ADC}" presName="parentTextArrow" presStyleLbl="node1" presStyleIdx="0" presStyleCnt="0"/>
      <dgm:spPr/>
    </dgm:pt>
    <dgm:pt modelId="{2803A218-ED05-47B6-9C87-ABBA4E104D99}" type="pres">
      <dgm:prSet presAssocID="{90DD49F1-A420-47CD-A713-475C47DD4ADC}" presName="arrow" presStyleLbl="alignNode1" presStyleIdx="3" presStyleCnt="4"/>
      <dgm:spPr/>
    </dgm:pt>
    <dgm:pt modelId="{7BBA4C3B-0681-40E6-919C-BCAA86337EB9}" type="pres">
      <dgm:prSet presAssocID="{90DD49F1-A420-47CD-A713-475C47DD4ADC}" presName="descendantArrow" presStyleLbl="bgAccFollowNode1" presStyleIdx="3" presStyleCnt="4"/>
      <dgm:spPr/>
    </dgm:pt>
  </dgm:ptLst>
  <dgm:cxnLst>
    <dgm:cxn modelId="{143E9100-18FD-4E4F-9E94-8A979ECE46C5}" type="presOf" srcId="{2084E61A-9995-496E-933E-0A6B037802EC}" destId="{6EB38C0C-EA4A-44F6-8856-98B578F241B5}" srcOrd="0" destOrd="0" presId="urn:microsoft.com/office/officeart/2016/7/layout/VerticalDownArrowProcess"/>
    <dgm:cxn modelId="{A614BF10-41F3-4AE4-B979-A4641165B3C8}" srcId="{3793E495-0BB6-4246-80F4-BBC40D36B68D}" destId="{90DD49F1-A420-47CD-A713-475C47DD4ADC}" srcOrd="0" destOrd="0" parTransId="{B961DB9B-E198-481D-AC89-CFEC1181EC55}" sibTransId="{8AF2BE5E-AF1E-44E5-8DE6-D7E7BB80394A}"/>
    <dgm:cxn modelId="{72C47A13-35E2-47AE-9E88-D9EF4F7D7C20}" type="presOf" srcId="{9C9B16CF-EF7B-46D1-A22B-9FAB241AEFF1}" destId="{2A433CA0-5226-47AF-8E5E-19CC80FAA9A2}" srcOrd="0" destOrd="0" presId="urn:microsoft.com/office/officeart/2016/7/layout/VerticalDownArrowProcess"/>
    <dgm:cxn modelId="{92C3F915-49AA-493F-825B-9382C5019F77}" type="presOf" srcId="{3793E495-0BB6-4246-80F4-BBC40D36B68D}" destId="{0B24FF8F-D8C3-45CC-A7E3-9442217529C5}" srcOrd="0" destOrd="0" presId="urn:microsoft.com/office/officeart/2016/7/layout/VerticalDownArrowProcess"/>
    <dgm:cxn modelId="{0A6F061C-307C-4188-94CD-175E8C87FF06}" type="presOf" srcId="{59E772E1-A257-483A-B6FC-6326CA14B9C6}" destId="{63DA2F22-D4C7-4253-AED4-BE9A2A0F275D}" srcOrd="0" destOrd="0" presId="urn:microsoft.com/office/officeart/2016/7/layout/VerticalDownArrowProcess"/>
    <dgm:cxn modelId="{B6CF0824-6001-42C7-9493-252094173E84}" srcId="{C05AB101-AC40-4D1B-9787-CB899BDD0B6E}" destId="{2084E61A-9995-496E-933E-0A6B037802EC}" srcOrd="0" destOrd="0" parTransId="{A5EF9721-2B00-4103-9083-19916951F8F0}" sibTransId="{A593CBD3-24E0-4F12-9C20-C795E429BEF5}"/>
    <dgm:cxn modelId="{2C8B3F2E-5DFB-4486-9A74-927E8B6C4999}" srcId="{59E772E1-A257-483A-B6FC-6326CA14B9C6}" destId="{B2799FE4-E636-4F47-97C2-20A690E9EC6F}" srcOrd="0" destOrd="0" parTransId="{8D49EF97-FC73-4073-99D1-12B8C18594D9}" sibTransId="{B62E93F3-19A7-4D3D-AB01-D601AC3BA198}"/>
    <dgm:cxn modelId="{0FADC661-F5D6-46E2-98AE-3080ECE06BB9}" type="presOf" srcId="{B2799FE4-E636-4F47-97C2-20A690E9EC6F}" destId="{1B373866-67EF-47AF-9018-0918D74CA33F}" srcOrd="0" destOrd="0" presId="urn:microsoft.com/office/officeart/2016/7/layout/VerticalDownArrowProcess"/>
    <dgm:cxn modelId="{00DF666D-C96E-4981-BEE4-877D8821DFD6}" srcId="{D1C8C2B5-D67F-43CC-BE98-16F734C41BAC}" destId="{9C9B16CF-EF7B-46D1-A22B-9FAB241AEFF1}" srcOrd="0" destOrd="0" parTransId="{CF0132AB-2C9C-4E99-9336-A37EB52F2479}" sibTransId="{7E938421-8A22-4558-8B59-E05CDD54CCC6}"/>
    <dgm:cxn modelId="{CE358273-D6A9-422D-AA61-57F344CB8B17}" type="presOf" srcId="{90DD49F1-A420-47CD-A713-475C47DD4ADC}" destId="{E9C692B9-A57F-4C62-8F82-4BC717B0D3D7}" srcOrd="0" destOrd="0" presId="urn:microsoft.com/office/officeart/2016/7/layout/VerticalDownArrowProcess"/>
    <dgm:cxn modelId="{EFA96554-AF31-4639-9770-1A90A476E0FC}" srcId="{3793E495-0BB6-4246-80F4-BBC40D36B68D}" destId="{D1C8C2B5-D67F-43CC-BE98-16F734C41BAC}" srcOrd="3" destOrd="0" parTransId="{5F59C649-D8F3-469E-AEFA-E87C98EB8260}" sibTransId="{6CFE9174-D33D-4CC0-9ADD-02E3D6F38A38}"/>
    <dgm:cxn modelId="{A1AE6D8E-3DBA-4EF9-B00B-970A4BF30494}" srcId="{3793E495-0BB6-4246-80F4-BBC40D36B68D}" destId="{C05AB101-AC40-4D1B-9787-CB899BDD0B6E}" srcOrd="1" destOrd="0" parTransId="{32551FCC-81BB-455F-99D0-150134E667CC}" sibTransId="{553AA0C1-B89E-43A6-A929-0A9152A3A245}"/>
    <dgm:cxn modelId="{E0250892-3E93-40F8-BC05-198397366C11}" type="presOf" srcId="{D1C8C2B5-D67F-43CC-BE98-16F734C41BAC}" destId="{55E8441E-5305-43AC-9977-46D2F725980C}" srcOrd="0" destOrd="0" presId="urn:microsoft.com/office/officeart/2016/7/layout/VerticalDownArrowProcess"/>
    <dgm:cxn modelId="{32357CAE-0C7E-47FF-8A74-0E68299EC293}" srcId="{3793E495-0BB6-4246-80F4-BBC40D36B68D}" destId="{59E772E1-A257-483A-B6FC-6326CA14B9C6}" srcOrd="2" destOrd="0" parTransId="{3ED66E3D-58A5-4B6E-A68D-E1CEB998DB6A}" sibTransId="{EB1627A6-B330-4A3C-8646-36D5294EDB20}"/>
    <dgm:cxn modelId="{DBAB58B4-5DC4-42C8-A325-F18E052F2857}" srcId="{90DD49F1-A420-47CD-A713-475C47DD4ADC}" destId="{249063CF-27C0-4615-9322-99B3A91D9BEF}" srcOrd="0" destOrd="0" parTransId="{6F22B821-2DAA-43B7-81E7-93B9F041D9F8}" sibTransId="{C6568C4E-4734-4E6D-A2F2-E4060F655BC2}"/>
    <dgm:cxn modelId="{C5C37DBF-DD43-4F53-988A-8D1260482A87}" type="presOf" srcId="{249063CF-27C0-4615-9322-99B3A91D9BEF}" destId="{7BBA4C3B-0681-40E6-919C-BCAA86337EB9}" srcOrd="0" destOrd="0" presId="urn:microsoft.com/office/officeart/2016/7/layout/VerticalDownArrowProcess"/>
    <dgm:cxn modelId="{DC6B1FCC-5723-4B19-B5A0-FD1C7C23269D}" type="presOf" srcId="{C05AB101-AC40-4D1B-9787-CB899BDD0B6E}" destId="{FE0C1E64-7EA8-46B8-92FF-F80D28B1ED01}" srcOrd="0" destOrd="0" presId="urn:microsoft.com/office/officeart/2016/7/layout/VerticalDownArrowProcess"/>
    <dgm:cxn modelId="{C0E434D8-A4E4-4855-A6C5-8EA9283E1885}" type="presOf" srcId="{59E772E1-A257-483A-B6FC-6326CA14B9C6}" destId="{E92D2BA3-6F1A-437B-9208-4DE57A6604DC}" srcOrd="1" destOrd="0" presId="urn:microsoft.com/office/officeart/2016/7/layout/VerticalDownArrowProcess"/>
    <dgm:cxn modelId="{E9A79BDF-B6D9-4D2F-921D-7610D8B0BC26}" type="presOf" srcId="{C05AB101-AC40-4D1B-9787-CB899BDD0B6E}" destId="{F4D3D0D3-9262-4127-90A7-34834B498A2C}" srcOrd="1" destOrd="0" presId="urn:microsoft.com/office/officeart/2016/7/layout/VerticalDownArrowProcess"/>
    <dgm:cxn modelId="{FB107FEF-A736-4EC3-BFC1-46CEB08CBA2C}" type="presOf" srcId="{90DD49F1-A420-47CD-A713-475C47DD4ADC}" destId="{2803A218-ED05-47B6-9C87-ABBA4E104D99}" srcOrd="1" destOrd="0" presId="urn:microsoft.com/office/officeart/2016/7/layout/VerticalDownArrowProcess"/>
    <dgm:cxn modelId="{AB34CE5C-20C6-4183-ABDD-7C816069F0F9}" type="presParOf" srcId="{0B24FF8F-D8C3-45CC-A7E3-9442217529C5}" destId="{630574F1-1CB2-421B-A103-A5D026C50234}" srcOrd="0" destOrd="0" presId="urn:microsoft.com/office/officeart/2016/7/layout/VerticalDownArrowProcess"/>
    <dgm:cxn modelId="{1447E5E0-2A5C-4A6E-A1FE-C063756F0742}" type="presParOf" srcId="{630574F1-1CB2-421B-A103-A5D026C50234}" destId="{55E8441E-5305-43AC-9977-46D2F725980C}" srcOrd="0" destOrd="0" presId="urn:microsoft.com/office/officeart/2016/7/layout/VerticalDownArrowProcess"/>
    <dgm:cxn modelId="{C4FF881D-637B-4D3E-BF18-E4E6457097D3}" type="presParOf" srcId="{630574F1-1CB2-421B-A103-A5D026C50234}" destId="{2A433CA0-5226-47AF-8E5E-19CC80FAA9A2}" srcOrd="1" destOrd="0" presId="urn:microsoft.com/office/officeart/2016/7/layout/VerticalDownArrowProcess"/>
    <dgm:cxn modelId="{FF050745-2375-45B8-8D5D-72A2770D90B9}" type="presParOf" srcId="{0B24FF8F-D8C3-45CC-A7E3-9442217529C5}" destId="{20823F74-CDAD-4CC6-BBFE-9F7F94A5CEFC}" srcOrd="1" destOrd="0" presId="urn:microsoft.com/office/officeart/2016/7/layout/VerticalDownArrowProcess"/>
    <dgm:cxn modelId="{2BECFE55-B4C4-4048-A7FA-55606F726559}" type="presParOf" srcId="{0B24FF8F-D8C3-45CC-A7E3-9442217529C5}" destId="{98EAA7E6-C92A-46EB-971B-BE008C219A87}" srcOrd="2" destOrd="0" presId="urn:microsoft.com/office/officeart/2016/7/layout/VerticalDownArrowProcess"/>
    <dgm:cxn modelId="{57BBB969-7FAF-4BC7-B961-843AA94C95F3}" type="presParOf" srcId="{98EAA7E6-C92A-46EB-971B-BE008C219A87}" destId="{63DA2F22-D4C7-4253-AED4-BE9A2A0F275D}" srcOrd="0" destOrd="0" presId="urn:microsoft.com/office/officeart/2016/7/layout/VerticalDownArrowProcess"/>
    <dgm:cxn modelId="{D6E2EE26-27E8-4A9D-AFC2-45998EADD7A6}" type="presParOf" srcId="{98EAA7E6-C92A-46EB-971B-BE008C219A87}" destId="{E92D2BA3-6F1A-437B-9208-4DE57A6604DC}" srcOrd="1" destOrd="0" presId="urn:microsoft.com/office/officeart/2016/7/layout/VerticalDownArrowProcess"/>
    <dgm:cxn modelId="{62D8C44D-BEF6-4345-B633-0928E7155C66}" type="presParOf" srcId="{98EAA7E6-C92A-46EB-971B-BE008C219A87}" destId="{1B373866-67EF-47AF-9018-0918D74CA33F}" srcOrd="2" destOrd="0" presId="urn:microsoft.com/office/officeart/2016/7/layout/VerticalDownArrowProcess"/>
    <dgm:cxn modelId="{021C7177-8925-4FB2-9BAD-8FA40C8DBA15}" type="presParOf" srcId="{0B24FF8F-D8C3-45CC-A7E3-9442217529C5}" destId="{7276ABBD-3D5B-4D2D-B6CD-D227CF94CC48}" srcOrd="3" destOrd="0" presId="urn:microsoft.com/office/officeart/2016/7/layout/VerticalDownArrowProcess"/>
    <dgm:cxn modelId="{80AF2BC3-97D8-4A68-93FC-CDD75887BACF}" type="presParOf" srcId="{0B24FF8F-D8C3-45CC-A7E3-9442217529C5}" destId="{B4896A07-D760-4EB6-8A5D-8224DCEE76E6}" srcOrd="4" destOrd="0" presId="urn:microsoft.com/office/officeart/2016/7/layout/VerticalDownArrowProcess"/>
    <dgm:cxn modelId="{2225550E-F275-4C3D-9120-6C02AFA0C639}" type="presParOf" srcId="{B4896A07-D760-4EB6-8A5D-8224DCEE76E6}" destId="{FE0C1E64-7EA8-46B8-92FF-F80D28B1ED01}" srcOrd="0" destOrd="0" presId="urn:microsoft.com/office/officeart/2016/7/layout/VerticalDownArrowProcess"/>
    <dgm:cxn modelId="{22CB2445-4C8C-4273-BA32-F396C34748A1}" type="presParOf" srcId="{B4896A07-D760-4EB6-8A5D-8224DCEE76E6}" destId="{F4D3D0D3-9262-4127-90A7-34834B498A2C}" srcOrd="1" destOrd="0" presId="urn:microsoft.com/office/officeart/2016/7/layout/VerticalDownArrowProcess"/>
    <dgm:cxn modelId="{7ACDAE57-27CA-4A42-A0A2-83E844B497F6}" type="presParOf" srcId="{B4896A07-D760-4EB6-8A5D-8224DCEE76E6}" destId="{6EB38C0C-EA4A-44F6-8856-98B578F241B5}" srcOrd="2" destOrd="0" presId="urn:microsoft.com/office/officeart/2016/7/layout/VerticalDownArrowProcess"/>
    <dgm:cxn modelId="{EA65DC9E-CD0F-472D-9F27-786FE1A30F8F}" type="presParOf" srcId="{0B24FF8F-D8C3-45CC-A7E3-9442217529C5}" destId="{AC0ADA41-608E-4748-B53C-136DEEB6E4D1}" srcOrd="5" destOrd="0" presId="urn:microsoft.com/office/officeart/2016/7/layout/VerticalDownArrowProcess"/>
    <dgm:cxn modelId="{5D1C4CBD-B5B4-4405-91A5-961DDF6FEC12}" type="presParOf" srcId="{0B24FF8F-D8C3-45CC-A7E3-9442217529C5}" destId="{BB27A293-87B9-4005-888C-CA21D5785AD0}" srcOrd="6" destOrd="0" presId="urn:microsoft.com/office/officeart/2016/7/layout/VerticalDownArrowProcess"/>
    <dgm:cxn modelId="{74308DAC-F61C-4BBD-BA81-474ECF3B95DD}" type="presParOf" srcId="{BB27A293-87B9-4005-888C-CA21D5785AD0}" destId="{E9C692B9-A57F-4C62-8F82-4BC717B0D3D7}" srcOrd="0" destOrd="0" presId="urn:microsoft.com/office/officeart/2016/7/layout/VerticalDownArrowProcess"/>
    <dgm:cxn modelId="{F9C6A7B6-3525-4D6A-861E-305DB9BD4194}" type="presParOf" srcId="{BB27A293-87B9-4005-888C-CA21D5785AD0}" destId="{2803A218-ED05-47B6-9C87-ABBA4E104D99}" srcOrd="1" destOrd="0" presId="urn:microsoft.com/office/officeart/2016/7/layout/VerticalDownArrowProcess"/>
    <dgm:cxn modelId="{FA854064-CB68-4570-AD78-6A28CB870CDA}" type="presParOf" srcId="{BB27A293-87B9-4005-888C-CA21D5785AD0}" destId="{7BBA4C3B-0681-40E6-919C-BCAA86337EB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79428F-9790-4F66-9103-D8C9EE1225FD}" type="doc">
      <dgm:prSet loTypeId="urn:microsoft.com/office/officeart/2005/8/layout/vList2" loCatId="Inbo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B55888-CB48-4F45-B734-A4629A59C21B}">
      <dgm:prSet/>
      <dgm:spPr/>
      <dgm:t>
        <a:bodyPr/>
        <a:lstStyle/>
        <a:p>
          <a:r>
            <a:rPr lang="en-AU" b="1"/>
            <a:t>Fast AI library for Python</a:t>
          </a:r>
          <a:endParaRPr lang="en-US"/>
        </a:p>
      </dgm:t>
    </dgm:pt>
    <dgm:pt modelId="{AD8D8B04-55BB-4E0C-8B7B-3A6E277F7D89}" type="parTrans" cxnId="{18BF5E07-4D41-4CD4-9494-E7D5C47D38D8}">
      <dgm:prSet/>
      <dgm:spPr/>
      <dgm:t>
        <a:bodyPr/>
        <a:lstStyle/>
        <a:p>
          <a:endParaRPr lang="en-US"/>
        </a:p>
      </dgm:t>
    </dgm:pt>
    <dgm:pt modelId="{400C62F2-FCB3-4746-9C8A-4CECC5E60CE9}" type="sibTrans" cxnId="{18BF5E07-4D41-4CD4-9494-E7D5C47D38D8}">
      <dgm:prSet/>
      <dgm:spPr/>
      <dgm:t>
        <a:bodyPr/>
        <a:lstStyle/>
        <a:p>
          <a:endParaRPr lang="en-US"/>
        </a:p>
      </dgm:t>
    </dgm:pt>
    <dgm:pt modelId="{C3F6581C-4C0D-4F09-A0B0-3F09E9B5B4E0}">
      <dgm:prSet/>
      <dgm:spPr/>
      <dgm:t>
        <a:bodyPr/>
        <a:lstStyle/>
        <a:p>
          <a:r>
            <a:rPr lang="en-AU" b="1"/>
            <a:t>Use Resnet 34, its generally the better library</a:t>
          </a:r>
          <a:endParaRPr lang="en-US"/>
        </a:p>
      </dgm:t>
    </dgm:pt>
    <dgm:pt modelId="{8FF97935-D202-4B40-BD44-5296804B5BC0}" type="parTrans" cxnId="{9F128EFF-9A99-4997-B12F-BCD46F72613C}">
      <dgm:prSet/>
      <dgm:spPr/>
      <dgm:t>
        <a:bodyPr/>
        <a:lstStyle/>
        <a:p>
          <a:endParaRPr lang="en-US"/>
        </a:p>
      </dgm:t>
    </dgm:pt>
    <dgm:pt modelId="{58EB79A3-43E6-40B4-BF9B-36F94A59C9E8}" type="sibTrans" cxnId="{9F128EFF-9A99-4997-B12F-BCD46F72613C}">
      <dgm:prSet/>
      <dgm:spPr/>
      <dgm:t>
        <a:bodyPr/>
        <a:lstStyle/>
        <a:p>
          <a:endParaRPr lang="en-US"/>
        </a:p>
      </dgm:t>
    </dgm:pt>
    <dgm:pt modelId="{E5F7FA07-4D89-49C2-9B2F-0AF814D5D7C9}">
      <dgm:prSet/>
      <dgm:spPr/>
      <dgm:t>
        <a:bodyPr/>
        <a:lstStyle/>
        <a:p>
          <a:r>
            <a:rPr lang="en-AU" b="1" dirty="0"/>
            <a:t>AWS educate: there are credits available</a:t>
          </a:r>
          <a:endParaRPr lang="en-US" dirty="0"/>
        </a:p>
      </dgm:t>
    </dgm:pt>
    <dgm:pt modelId="{B2AF5370-8D56-4948-ABF7-519F79CA9746}" type="parTrans" cxnId="{DDFE81F6-7BE6-4ADC-ADAF-FFFFDC9AB232}">
      <dgm:prSet/>
      <dgm:spPr/>
      <dgm:t>
        <a:bodyPr/>
        <a:lstStyle/>
        <a:p>
          <a:endParaRPr lang="en-US"/>
        </a:p>
      </dgm:t>
    </dgm:pt>
    <dgm:pt modelId="{F1D3CF67-7A15-43FB-9F1A-4E0FCD17E0B6}" type="sibTrans" cxnId="{DDFE81F6-7BE6-4ADC-ADAF-FFFFDC9AB232}">
      <dgm:prSet/>
      <dgm:spPr/>
      <dgm:t>
        <a:bodyPr/>
        <a:lstStyle/>
        <a:p>
          <a:endParaRPr lang="en-US"/>
        </a:p>
      </dgm:t>
    </dgm:pt>
    <dgm:pt modelId="{C1AE097B-E7F3-433A-A787-AE247B190F03}">
      <dgm:prSet/>
      <dgm:spPr/>
      <dgm:t>
        <a:bodyPr/>
        <a:lstStyle/>
        <a:p>
          <a:r>
            <a:rPr lang="en-AU" b="1"/>
            <a:t>Machine learning course:</a:t>
          </a:r>
          <a:endParaRPr lang="en-US"/>
        </a:p>
      </dgm:t>
    </dgm:pt>
    <dgm:pt modelId="{8AF87ABB-4348-44DC-B1EC-149481D433B7}" type="parTrans" cxnId="{C5BA43EE-0118-4725-86A1-A74A5D5C559A}">
      <dgm:prSet/>
      <dgm:spPr/>
      <dgm:t>
        <a:bodyPr/>
        <a:lstStyle/>
        <a:p>
          <a:endParaRPr lang="en-US"/>
        </a:p>
      </dgm:t>
    </dgm:pt>
    <dgm:pt modelId="{109CA10D-409A-4EC0-93B9-95F0843728AB}" type="sibTrans" cxnId="{C5BA43EE-0118-4725-86A1-A74A5D5C559A}">
      <dgm:prSet/>
      <dgm:spPr/>
      <dgm:t>
        <a:bodyPr/>
        <a:lstStyle/>
        <a:p>
          <a:endParaRPr lang="en-US"/>
        </a:p>
      </dgm:t>
    </dgm:pt>
    <dgm:pt modelId="{F5C17A52-E072-4B7B-A224-8EF9B0EF42E4}">
      <dgm:prSet/>
      <dgm:spPr/>
      <dgm:t>
        <a:bodyPr/>
        <a:lstStyle/>
        <a:p>
          <a:r>
            <a:rPr lang="fr-FR">
              <a:hlinkClick xmlns:r="http://schemas.openxmlformats.org/officeDocument/2006/relationships" r:id="rId1"/>
            </a:rPr>
            <a:t>Lesson 1196</a:t>
          </a:r>
          <a:endParaRPr lang="en-US"/>
        </a:p>
      </dgm:t>
    </dgm:pt>
    <dgm:pt modelId="{8DE47216-323B-4CE3-BCF6-6539A5FCCC66}" type="parTrans" cxnId="{197B8E4E-D172-4B2B-B183-DCE886FB6D3E}">
      <dgm:prSet/>
      <dgm:spPr/>
      <dgm:t>
        <a:bodyPr/>
        <a:lstStyle/>
        <a:p>
          <a:endParaRPr lang="en-US"/>
        </a:p>
      </dgm:t>
    </dgm:pt>
    <dgm:pt modelId="{F3822173-294E-422A-B1F8-4D311ABFBAC5}" type="sibTrans" cxnId="{197B8E4E-D172-4B2B-B183-DCE886FB6D3E}">
      <dgm:prSet/>
      <dgm:spPr/>
      <dgm:t>
        <a:bodyPr/>
        <a:lstStyle/>
        <a:p>
          <a:endParaRPr lang="en-US"/>
        </a:p>
      </dgm:t>
    </dgm:pt>
    <dgm:pt modelId="{907FED40-F708-4045-AF9A-9D753B135BCD}">
      <dgm:prSet/>
      <dgm:spPr/>
      <dgm:t>
        <a:bodyPr/>
        <a:lstStyle/>
        <a:p>
          <a:r>
            <a:rPr lang="fr-FR">
              <a:hlinkClick xmlns:r="http://schemas.openxmlformats.org/officeDocument/2006/relationships" r:id="rId2"/>
            </a:rPr>
            <a:t>Lesson 280</a:t>
          </a:r>
          <a:endParaRPr lang="en-US"/>
        </a:p>
      </dgm:t>
    </dgm:pt>
    <dgm:pt modelId="{BE6FCEA3-0637-420C-A6F3-BB75726B1A89}" type="parTrans" cxnId="{0DE6AAB4-F56A-4A4A-AB05-40EBA89B37FD}">
      <dgm:prSet/>
      <dgm:spPr/>
      <dgm:t>
        <a:bodyPr/>
        <a:lstStyle/>
        <a:p>
          <a:endParaRPr lang="en-US"/>
        </a:p>
      </dgm:t>
    </dgm:pt>
    <dgm:pt modelId="{E403D24B-53F2-49F6-AB9B-B26CA7D175C9}" type="sibTrans" cxnId="{0DE6AAB4-F56A-4A4A-AB05-40EBA89B37FD}">
      <dgm:prSet/>
      <dgm:spPr/>
      <dgm:t>
        <a:bodyPr/>
        <a:lstStyle/>
        <a:p>
          <a:endParaRPr lang="en-US"/>
        </a:p>
      </dgm:t>
    </dgm:pt>
    <dgm:pt modelId="{6580A6D4-B147-4DE6-B87A-50FE2C1ACDB5}">
      <dgm:prSet/>
      <dgm:spPr/>
      <dgm:t>
        <a:bodyPr/>
        <a:lstStyle/>
        <a:p>
          <a:r>
            <a:rPr lang="fr-FR">
              <a:hlinkClick xmlns:r="http://schemas.openxmlformats.org/officeDocument/2006/relationships" r:id="rId3"/>
            </a:rPr>
            <a:t>Lesson 345</a:t>
          </a:r>
          <a:endParaRPr lang="en-US"/>
        </a:p>
      </dgm:t>
    </dgm:pt>
    <dgm:pt modelId="{8D91CE91-5886-43D1-80E9-F0FD4E66D295}" type="parTrans" cxnId="{3F04408C-FC66-439B-A184-2B92A84F3823}">
      <dgm:prSet/>
      <dgm:spPr/>
      <dgm:t>
        <a:bodyPr/>
        <a:lstStyle/>
        <a:p>
          <a:endParaRPr lang="en-US"/>
        </a:p>
      </dgm:t>
    </dgm:pt>
    <dgm:pt modelId="{3F1DA0C1-AF8B-4B74-9FCA-51BF98499CD7}" type="sibTrans" cxnId="{3F04408C-FC66-439B-A184-2B92A84F3823}">
      <dgm:prSet/>
      <dgm:spPr/>
      <dgm:t>
        <a:bodyPr/>
        <a:lstStyle/>
        <a:p>
          <a:endParaRPr lang="en-US"/>
        </a:p>
      </dgm:t>
    </dgm:pt>
    <dgm:pt modelId="{646A8262-1647-4CEC-BD39-70E83265BF4E}">
      <dgm:prSet/>
      <dgm:spPr/>
      <dgm:t>
        <a:bodyPr/>
        <a:lstStyle/>
        <a:p>
          <a:r>
            <a:rPr lang="fr-FR">
              <a:hlinkClick xmlns:r="http://schemas.openxmlformats.org/officeDocument/2006/relationships" r:id="rId4"/>
            </a:rPr>
            <a:t>Lesson 414</a:t>
          </a:r>
          <a:endParaRPr lang="en-US"/>
        </a:p>
      </dgm:t>
    </dgm:pt>
    <dgm:pt modelId="{0A9C97D3-8FDD-4AA7-94D9-0D5CA4CF0FEA}" type="parTrans" cxnId="{DB849B21-9073-4FF4-BF7B-67FB798943CF}">
      <dgm:prSet/>
      <dgm:spPr/>
      <dgm:t>
        <a:bodyPr/>
        <a:lstStyle/>
        <a:p>
          <a:endParaRPr lang="en-US"/>
        </a:p>
      </dgm:t>
    </dgm:pt>
    <dgm:pt modelId="{004D81CB-9DB1-4F1D-A49B-D832E06CDC4B}" type="sibTrans" cxnId="{DB849B21-9073-4FF4-BF7B-67FB798943CF}">
      <dgm:prSet/>
      <dgm:spPr/>
      <dgm:t>
        <a:bodyPr/>
        <a:lstStyle/>
        <a:p>
          <a:endParaRPr lang="en-US"/>
        </a:p>
      </dgm:t>
    </dgm:pt>
    <dgm:pt modelId="{B1477651-6EB1-44C6-A2CD-1F166722BF5D}" type="pres">
      <dgm:prSet presAssocID="{8B79428F-9790-4F66-9103-D8C9EE1225FD}" presName="linear" presStyleCnt="0">
        <dgm:presLayoutVars>
          <dgm:animLvl val="lvl"/>
          <dgm:resizeHandles val="exact"/>
        </dgm:presLayoutVars>
      </dgm:prSet>
      <dgm:spPr/>
    </dgm:pt>
    <dgm:pt modelId="{E38F69D4-F8CD-4F2A-86BC-307F3626960B}" type="pres">
      <dgm:prSet presAssocID="{78B55888-CB48-4F45-B734-A4629A59C21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15E452-02FF-430C-A468-9AE81464A97B}" type="pres">
      <dgm:prSet presAssocID="{400C62F2-FCB3-4746-9C8A-4CECC5E60CE9}" presName="spacer" presStyleCnt="0"/>
      <dgm:spPr/>
    </dgm:pt>
    <dgm:pt modelId="{DE5A5DB3-D438-4910-8868-1285F27D2097}" type="pres">
      <dgm:prSet presAssocID="{C3F6581C-4C0D-4F09-A0B0-3F09E9B5B4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6B08A3-4501-403C-B694-056AE97B2529}" type="pres">
      <dgm:prSet presAssocID="{58EB79A3-43E6-40B4-BF9B-36F94A59C9E8}" presName="spacer" presStyleCnt="0"/>
      <dgm:spPr/>
    </dgm:pt>
    <dgm:pt modelId="{B1DE3FE1-FA3E-430D-9ABB-724110C9F395}" type="pres">
      <dgm:prSet presAssocID="{E5F7FA07-4D89-49C2-9B2F-0AF814D5D7C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4FD21D-592C-481E-A209-A4656BE6758A}" type="pres">
      <dgm:prSet presAssocID="{F1D3CF67-7A15-43FB-9F1A-4E0FCD17E0B6}" presName="spacer" presStyleCnt="0"/>
      <dgm:spPr/>
    </dgm:pt>
    <dgm:pt modelId="{B68916B5-7F48-4F26-BB3A-20FE1ADEE978}" type="pres">
      <dgm:prSet presAssocID="{C1AE097B-E7F3-433A-A787-AE247B190F0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1B9948C-7FAF-43BF-8FBB-8A5A90DEC8E2}" type="pres">
      <dgm:prSet presAssocID="{C1AE097B-E7F3-433A-A787-AE247B190F0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8BF5E07-4D41-4CD4-9494-E7D5C47D38D8}" srcId="{8B79428F-9790-4F66-9103-D8C9EE1225FD}" destId="{78B55888-CB48-4F45-B734-A4629A59C21B}" srcOrd="0" destOrd="0" parTransId="{AD8D8B04-55BB-4E0C-8B7B-3A6E277F7D89}" sibTransId="{400C62F2-FCB3-4746-9C8A-4CECC5E60CE9}"/>
    <dgm:cxn modelId="{26865213-2857-4EBE-A715-C48363B2E41C}" type="presOf" srcId="{C3F6581C-4C0D-4F09-A0B0-3F09E9B5B4E0}" destId="{DE5A5DB3-D438-4910-8868-1285F27D2097}" srcOrd="0" destOrd="0" presId="urn:microsoft.com/office/officeart/2005/8/layout/vList2"/>
    <dgm:cxn modelId="{0BFB4316-1F84-4B4D-B4E4-E543A65119CF}" type="presOf" srcId="{E5F7FA07-4D89-49C2-9B2F-0AF814D5D7C9}" destId="{B1DE3FE1-FA3E-430D-9ABB-724110C9F395}" srcOrd="0" destOrd="0" presId="urn:microsoft.com/office/officeart/2005/8/layout/vList2"/>
    <dgm:cxn modelId="{DB849B21-9073-4FF4-BF7B-67FB798943CF}" srcId="{C1AE097B-E7F3-433A-A787-AE247B190F03}" destId="{646A8262-1647-4CEC-BD39-70E83265BF4E}" srcOrd="3" destOrd="0" parTransId="{0A9C97D3-8FDD-4AA7-94D9-0D5CA4CF0FEA}" sibTransId="{004D81CB-9DB1-4F1D-A49B-D832E06CDC4B}"/>
    <dgm:cxn modelId="{7BD6372C-04A9-47CB-89D3-295378EB68C2}" type="presOf" srcId="{78B55888-CB48-4F45-B734-A4629A59C21B}" destId="{E38F69D4-F8CD-4F2A-86BC-307F3626960B}" srcOrd="0" destOrd="0" presId="urn:microsoft.com/office/officeart/2005/8/layout/vList2"/>
    <dgm:cxn modelId="{197B8E4E-D172-4B2B-B183-DCE886FB6D3E}" srcId="{C1AE097B-E7F3-433A-A787-AE247B190F03}" destId="{F5C17A52-E072-4B7B-A224-8EF9B0EF42E4}" srcOrd="0" destOrd="0" parTransId="{8DE47216-323B-4CE3-BCF6-6539A5FCCC66}" sibTransId="{F3822173-294E-422A-B1F8-4D311ABFBAC5}"/>
    <dgm:cxn modelId="{42FF4989-A7F0-436C-804B-E48EBC8181E9}" type="presOf" srcId="{8B79428F-9790-4F66-9103-D8C9EE1225FD}" destId="{B1477651-6EB1-44C6-A2CD-1F166722BF5D}" srcOrd="0" destOrd="0" presId="urn:microsoft.com/office/officeart/2005/8/layout/vList2"/>
    <dgm:cxn modelId="{21EAB58A-D9F5-474B-B493-3000BF206053}" type="presOf" srcId="{907FED40-F708-4045-AF9A-9D753B135BCD}" destId="{11B9948C-7FAF-43BF-8FBB-8A5A90DEC8E2}" srcOrd="0" destOrd="1" presId="urn:microsoft.com/office/officeart/2005/8/layout/vList2"/>
    <dgm:cxn modelId="{3F04408C-FC66-439B-A184-2B92A84F3823}" srcId="{C1AE097B-E7F3-433A-A787-AE247B190F03}" destId="{6580A6D4-B147-4DE6-B87A-50FE2C1ACDB5}" srcOrd="2" destOrd="0" parTransId="{8D91CE91-5886-43D1-80E9-F0FD4E66D295}" sibTransId="{3F1DA0C1-AF8B-4B74-9FCA-51BF98499CD7}"/>
    <dgm:cxn modelId="{25FF30AE-DA64-47BF-9BC9-6274D0F89C53}" type="presOf" srcId="{F5C17A52-E072-4B7B-A224-8EF9B0EF42E4}" destId="{11B9948C-7FAF-43BF-8FBB-8A5A90DEC8E2}" srcOrd="0" destOrd="0" presId="urn:microsoft.com/office/officeart/2005/8/layout/vList2"/>
    <dgm:cxn modelId="{0DE6AAB4-F56A-4A4A-AB05-40EBA89B37FD}" srcId="{C1AE097B-E7F3-433A-A787-AE247B190F03}" destId="{907FED40-F708-4045-AF9A-9D753B135BCD}" srcOrd="1" destOrd="0" parTransId="{BE6FCEA3-0637-420C-A6F3-BB75726B1A89}" sibTransId="{E403D24B-53F2-49F6-AB9B-B26CA7D175C9}"/>
    <dgm:cxn modelId="{9525CACE-F308-4D94-8F59-D92739C3BBD6}" type="presOf" srcId="{C1AE097B-E7F3-433A-A787-AE247B190F03}" destId="{B68916B5-7F48-4F26-BB3A-20FE1ADEE978}" srcOrd="0" destOrd="0" presId="urn:microsoft.com/office/officeart/2005/8/layout/vList2"/>
    <dgm:cxn modelId="{E6BC5CE6-A77E-4F90-8578-014B4D68A4C4}" type="presOf" srcId="{646A8262-1647-4CEC-BD39-70E83265BF4E}" destId="{11B9948C-7FAF-43BF-8FBB-8A5A90DEC8E2}" srcOrd="0" destOrd="3" presId="urn:microsoft.com/office/officeart/2005/8/layout/vList2"/>
    <dgm:cxn modelId="{C5BA43EE-0118-4725-86A1-A74A5D5C559A}" srcId="{8B79428F-9790-4F66-9103-D8C9EE1225FD}" destId="{C1AE097B-E7F3-433A-A787-AE247B190F03}" srcOrd="3" destOrd="0" parTransId="{8AF87ABB-4348-44DC-B1EC-149481D433B7}" sibTransId="{109CA10D-409A-4EC0-93B9-95F0843728AB}"/>
    <dgm:cxn modelId="{DDFE81F6-7BE6-4ADC-ADAF-FFFFDC9AB232}" srcId="{8B79428F-9790-4F66-9103-D8C9EE1225FD}" destId="{E5F7FA07-4D89-49C2-9B2F-0AF814D5D7C9}" srcOrd="2" destOrd="0" parTransId="{B2AF5370-8D56-4948-ABF7-519F79CA9746}" sibTransId="{F1D3CF67-7A15-43FB-9F1A-4E0FCD17E0B6}"/>
    <dgm:cxn modelId="{C38EEBF9-651A-4A29-8F2A-E75000533528}" type="presOf" srcId="{6580A6D4-B147-4DE6-B87A-50FE2C1ACDB5}" destId="{11B9948C-7FAF-43BF-8FBB-8A5A90DEC8E2}" srcOrd="0" destOrd="2" presId="urn:microsoft.com/office/officeart/2005/8/layout/vList2"/>
    <dgm:cxn modelId="{9F128EFF-9A99-4997-B12F-BCD46F72613C}" srcId="{8B79428F-9790-4F66-9103-D8C9EE1225FD}" destId="{C3F6581C-4C0D-4F09-A0B0-3F09E9B5B4E0}" srcOrd="1" destOrd="0" parTransId="{8FF97935-D202-4B40-BD44-5296804B5BC0}" sibTransId="{58EB79A3-43E6-40B4-BF9B-36F94A59C9E8}"/>
    <dgm:cxn modelId="{C51FB4B8-6CA6-4BDC-BAB2-AABACD96A4BB}" type="presParOf" srcId="{B1477651-6EB1-44C6-A2CD-1F166722BF5D}" destId="{E38F69D4-F8CD-4F2A-86BC-307F3626960B}" srcOrd="0" destOrd="0" presId="urn:microsoft.com/office/officeart/2005/8/layout/vList2"/>
    <dgm:cxn modelId="{C4A366AC-42BA-4285-BEDC-6AD5D989E909}" type="presParOf" srcId="{B1477651-6EB1-44C6-A2CD-1F166722BF5D}" destId="{4C15E452-02FF-430C-A468-9AE81464A97B}" srcOrd="1" destOrd="0" presId="urn:microsoft.com/office/officeart/2005/8/layout/vList2"/>
    <dgm:cxn modelId="{4435B9BA-6BC3-4758-962B-04E9DCD7F9CA}" type="presParOf" srcId="{B1477651-6EB1-44C6-A2CD-1F166722BF5D}" destId="{DE5A5DB3-D438-4910-8868-1285F27D2097}" srcOrd="2" destOrd="0" presId="urn:microsoft.com/office/officeart/2005/8/layout/vList2"/>
    <dgm:cxn modelId="{9611D096-76BB-40B6-992F-42C6995D9688}" type="presParOf" srcId="{B1477651-6EB1-44C6-A2CD-1F166722BF5D}" destId="{286B08A3-4501-403C-B694-056AE97B2529}" srcOrd="3" destOrd="0" presId="urn:microsoft.com/office/officeart/2005/8/layout/vList2"/>
    <dgm:cxn modelId="{18666BDD-5768-4261-B412-41D441D0AD0A}" type="presParOf" srcId="{B1477651-6EB1-44C6-A2CD-1F166722BF5D}" destId="{B1DE3FE1-FA3E-430D-9ABB-724110C9F395}" srcOrd="4" destOrd="0" presId="urn:microsoft.com/office/officeart/2005/8/layout/vList2"/>
    <dgm:cxn modelId="{12FCC294-CD16-4986-AC9C-55A1AEEE11EE}" type="presParOf" srcId="{B1477651-6EB1-44C6-A2CD-1F166722BF5D}" destId="{4A4FD21D-592C-481E-A209-A4656BE6758A}" srcOrd="5" destOrd="0" presId="urn:microsoft.com/office/officeart/2005/8/layout/vList2"/>
    <dgm:cxn modelId="{535A9A4D-07A5-4F6C-AD5E-D17652A18BAB}" type="presParOf" srcId="{B1477651-6EB1-44C6-A2CD-1F166722BF5D}" destId="{B68916B5-7F48-4F26-BB3A-20FE1ADEE978}" srcOrd="6" destOrd="0" presId="urn:microsoft.com/office/officeart/2005/8/layout/vList2"/>
    <dgm:cxn modelId="{C434EC97-9162-42BE-BCD8-52A7B1EEE95B}" type="presParOf" srcId="{B1477651-6EB1-44C6-A2CD-1F166722BF5D}" destId="{11B9948C-7FAF-43BF-8FBB-8A5A90DEC8E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6EA8B-EB82-4009-A4C8-D679A70D5EBC}">
      <dsp:nvSpPr>
        <dsp:cNvPr id="0" name=""/>
        <dsp:cNvSpPr/>
      </dsp:nvSpPr>
      <dsp:spPr>
        <a:xfrm>
          <a:off x="0" y="15637"/>
          <a:ext cx="6269037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Lesson resources</a:t>
          </a:r>
          <a:endParaRPr lang="en-US" sz="3500" kern="1200"/>
        </a:p>
      </dsp:txBody>
      <dsp:txXfrm>
        <a:off x="40980" y="56617"/>
        <a:ext cx="6187077" cy="757514"/>
      </dsp:txXfrm>
    </dsp:sp>
    <dsp:sp modelId="{7C6FAEF8-4A17-4763-A73B-9D1D9FA2F13D}">
      <dsp:nvSpPr>
        <dsp:cNvPr id="0" name=""/>
        <dsp:cNvSpPr/>
      </dsp:nvSpPr>
      <dsp:spPr>
        <a:xfrm>
          <a:off x="0" y="955912"/>
          <a:ext cx="6269037" cy="839474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Key concepts</a:t>
          </a:r>
          <a:endParaRPr lang="en-US" sz="3500" kern="1200"/>
        </a:p>
      </dsp:txBody>
      <dsp:txXfrm>
        <a:off x="40980" y="996892"/>
        <a:ext cx="6187077" cy="757514"/>
      </dsp:txXfrm>
    </dsp:sp>
    <dsp:sp modelId="{68D71472-651E-4AD5-9902-41C729243363}">
      <dsp:nvSpPr>
        <dsp:cNvPr id="0" name=""/>
        <dsp:cNvSpPr/>
      </dsp:nvSpPr>
      <dsp:spPr>
        <a:xfrm>
          <a:off x="0" y="1896187"/>
          <a:ext cx="6269037" cy="839474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ML process</a:t>
          </a:r>
          <a:endParaRPr lang="en-US" sz="3500" kern="1200"/>
        </a:p>
      </dsp:txBody>
      <dsp:txXfrm>
        <a:off x="40980" y="1937167"/>
        <a:ext cx="6187077" cy="757514"/>
      </dsp:txXfrm>
    </dsp:sp>
    <dsp:sp modelId="{D1A16ECB-FEF3-4F5A-8BE4-968F6B632A4D}">
      <dsp:nvSpPr>
        <dsp:cNvPr id="0" name=""/>
        <dsp:cNvSpPr/>
      </dsp:nvSpPr>
      <dsp:spPr>
        <a:xfrm>
          <a:off x="0" y="2836462"/>
          <a:ext cx="6269037" cy="839474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Set up</a:t>
          </a:r>
          <a:endParaRPr lang="en-US" sz="3500" kern="1200"/>
        </a:p>
      </dsp:txBody>
      <dsp:txXfrm>
        <a:off x="40980" y="2877442"/>
        <a:ext cx="6187077" cy="757514"/>
      </dsp:txXfrm>
    </dsp:sp>
    <dsp:sp modelId="{F13AC0AA-3BFD-4D4A-B1AD-750F9C0E45AE}">
      <dsp:nvSpPr>
        <dsp:cNvPr id="0" name=""/>
        <dsp:cNvSpPr/>
      </dsp:nvSpPr>
      <dsp:spPr>
        <a:xfrm>
          <a:off x="0" y="3776737"/>
          <a:ext cx="6269037" cy="839474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Run model</a:t>
          </a:r>
          <a:endParaRPr lang="en-US" sz="3500" kern="1200"/>
        </a:p>
      </dsp:txBody>
      <dsp:txXfrm>
        <a:off x="40980" y="3817717"/>
        <a:ext cx="6187077" cy="757514"/>
      </dsp:txXfrm>
    </dsp:sp>
    <dsp:sp modelId="{2F1B00E0-010B-4FEF-8AA5-F47687AB1D96}">
      <dsp:nvSpPr>
        <dsp:cNvPr id="0" name=""/>
        <dsp:cNvSpPr/>
      </dsp:nvSpPr>
      <dsp:spPr>
        <a:xfrm>
          <a:off x="0" y="4717012"/>
          <a:ext cx="6269037" cy="83947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Jeremy’s treats and tricks</a:t>
          </a:r>
          <a:endParaRPr lang="en-US" sz="3500" kern="1200"/>
        </a:p>
      </dsp:txBody>
      <dsp:txXfrm>
        <a:off x="40980" y="4757992"/>
        <a:ext cx="6187077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D43AF-85A7-4906-A0C3-74C2486CD0A8}">
      <dsp:nvSpPr>
        <dsp:cNvPr id="0" name=""/>
        <dsp:cNvSpPr/>
      </dsp:nvSpPr>
      <dsp:spPr>
        <a:xfrm>
          <a:off x="7612" y="635471"/>
          <a:ext cx="5196240" cy="15588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618" tIns="410618" rIns="410618" bIns="41061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Lesson 1 video (unedited)</a:t>
          </a:r>
          <a:endParaRPr lang="en-US" sz="2600" kern="1200"/>
        </a:p>
      </dsp:txBody>
      <dsp:txXfrm>
        <a:off x="7612" y="635471"/>
        <a:ext cx="5196240" cy="1558872"/>
      </dsp:txXfrm>
    </dsp:sp>
    <dsp:sp modelId="{82167CD7-E6E8-4613-BAEB-8C279FDEB845}">
      <dsp:nvSpPr>
        <dsp:cNvPr id="0" name=""/>
        <dsp:cNvSpPr/>
      </dsp:nvSpPr>
      <dsp:spPr>
        <a:xfrm>
          <a:off x="7612" y="2194344"/>
          <a:ext cx="5196240" cy="125115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273" tIns="513273" rIns="513273" bIns="513273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>
              <a:hlinkClick xmlns:r="http://schemas.openxmlformats.org/officeDocument/2006/relationships" r:id="rId1"/>
            </a:rPr>
            <a:t>https://www.youtube.com/watch?v=ZDq5OXsLO3U</a:t>
          </a:r>
          <a:endParaRPr lang="en-US" sz="1500" kern="1200"/>
        </a:p>
      </dsp:txBody>
      <dsp:txXfrm>
        <a:off x="7612" y="2194344"/>
        <a:ext cx="5196240" cy="1251157"/>
      </dsp:txXfrm>
    </dsp:sp>
    <dsp:sp modelId="{8AFF3B11-F2BB-4A5F-8A26-86AA83588E2B}">
      <dsp:nvSpPr>
        <dsp:cNvPr id="0" name=""/>
        <dsp:cNvSpPr/>
      </dsp:nvSpPr>
      <dsp:spPr>
        <a:xfrm>
          <a:off x="5311747" y="635471"/>
          <a:ext cx="5196240" cy="15588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618" tIns="410618" rIns="410618" bIns="41061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Lesson 1 notes (thanks Tim &amp; Sarada):</a:t>
          </a:r>
          <a:endParaRPr lang="en-US" sz="2600" kern="1200"/>
        </a:p>
      </dsp:txBody>
      <dsp:txXfrm>
        <a:off x="5311747" y="635471"/>
        <a:ext cx="5196240" cy="1558872"/>
      </dsp:txXfrm>
    </dsp:sp>
    <dsp:sp modelId="{D29488A2-EF62-4B1E-906E-2976E06BBC07}">
      <dsp:nvSpPr>
        <dsp:cNvPr id="0" name=""/>
        <dsp:cNvSpPr/>
      </dsp:nvSpPr>
      <dsp:spPr>
        <a:xfrm>
          <a:off x="5311747" y="2194344"/>
          <a:ext cx="5196240" cy="125115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273" tIns="513273" rIns="513273" bIns="513273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>
              <a:hlinkClick xmlns:r="http://schemas.openxmlformats.org/officeDocument/2006/relationships" r:id="rId2"/>
            </a:rPr>
            <a:t>http://forums.fast.ai/t/deeplearning-lec1notes/7089</a:t>
          </a:r>
          <a:endParaRPr lang="en-US" sz="1500" kern="1200"/>
        </a:p>
      </dsp:txBody>
      <dsp:txXfrm>
        <a:off x="5311747" y="2194344"/>
        <a:ext cx="5196240" cy="1251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D4F1F-6489-44E9-A11A-0CE8441B3B0E}">
      <dsp:nvSpPr>
        <dsp:cNvPr id="0" name=""/>
        <dsp:cNvSpPr/>
      </dsp:nvSpPr>
      <dsp:spPr>
        <a:xfrm rot="5400000">
          <a:off x="2840729" y="-837285"/>
          <a:ext cx="1275609" cy="32739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>
              <a:hlinkClick xmlns:r="http://schemas.openxmlformats.org/officeDocument/2006/relationships" r:id="rId1"/>
            </a:rPr>
            <a:t>http://setosa.io/ev/image-kernels/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Play with the interactive website (you can even upload your own photo or video)</a:t>
          </a:r>
          <a:endParaRPr lang="en-US" sz="1600" kern="1200"/>
        </a:p>
      </dsp:txBody>
      <dsp:txXfrm rot="-5400000">
        <a:off x="1841577" y="224137"/>
        <a:ext cx="3211644" cy="1151069"/>
      </dsp:txXfrm>
    </dsp:sp>
    <dsp:sp modelId="{65516700-6576-4ECF-A8D9-38D58C6E0601}">
      <dsp:nvSpPr>
        <dsp:cNvPr id="0" name=""/>
        <dsp:cNvSpPr/>
      </dsp:nvSpPr>
      <dsp:spPr>
        <a:xfrm>
          <a:off x="0" y="2415"/>
          <a:ext cx="1841576" cy="1594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b="1" kern="1200"/>
            <a:t>Convolutions</a:t>
          </a:r>
          <a:endParaRPr lang="en-US" sz="1900" kern="1200"/>
        </a:p>
      </dsp:txBody>
      <dsp:txXfrm>
        <a:off x="77838" y="80253"/>
        <a:ext cx="1685900" cy="1438835"/>
      </dsp:txXfrm>
    </dsp:sp>
    <dsp:sp modelId="{B3E4A2D8-ABDD-4BBE-83BA-CC25002D4451}">
      <dsp:nvSpPr>
        <dsp:cNvPr id="0" name=""/>
        <dsp:cNvSpPr/>
      </dsp:nvSpPr>
      <dsp:spPr>
        <a:xfrm rot="5400000">
          <a:off x="2840729" y="836951"/>
          <a:ext cx="1275609" cy="32739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Learning rate annealing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Fine-tuning and differential learning rates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Test time augmentation (TTA)</a:t>
          </a:r>
          <a:endParaRPr lang="en-US" sz="1600" kern="1200"/>
        </a:p>
      </dsp:txBody>
      <dsp:txXfrm rot="-5400000">
        <a:off x="1841577" y="1898373"/>
        <a:ext cx="3211644" cy="1151069"/>
      </dsp:txXfrm>
    </dsp:sp>
    <dsp:sp modelId="{733CD639-53F2-4E66-B3A7-4CDCE136C890}">
      <dsp:nvSpPr>
        <dsp:cNvPr id="0" name=""/>
        <dsp:cNvSpPr/>
      </dsp:nvSpPr>
      <dsp:spPr>
        <a:xfrm>
          <a:off x="0" y="1676653"/>
          <a:ext cx="1841576" cy="1594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b="1" kern="1200"/>
            <a:t>Stochastic Gradient Decent and the Learning Rate</a:t>
          </a:r>
          <a:endParaRPr lang="en-US" sz="1900" kern="1200"/>
        </a:p>
      </dsp:txBody>
      <dsp:txXfrm>
        <a:off x="77838" y="1754491"/>
        <a:ext cx="1685900" cy="1438835"/>
      </dsp:txXfrm>
    </dsp:sp>
    <dsp:sp modelId="{077834F3-D9E0-4AD2-B409-2016FC91E02A}">
      <dsp:nvSpPr>
        <dsp:cNvPr id="0" name=""/>
        <dsp:cNvSpPr/>
      </dsp:nvSpPr>
      <dsp:spPr>
        <a:xfrm rot="5400000">
          <a:off x="2840729" y="2511189"/>
          <a:ext cx="1275609" cy="32739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Data augmentation</a:t>
          </a:r>
          <a:endParaRPr lang="en-US" sz="1600" kern="1200"/>
        </a:p>
      </dsp:txBody>
      <dsp:txXfrm rot="-5400000">
        <a:off x="1841577" y="3572611"/>
        <a:ext cx="3211644" cy="1151069"/>
      </dsp:txXfrm>
    </dsp:sp>
    <dsp:sp modelId="{1D12C27B-E2D6-4142-A650-9DCB11E3E9F4}">
      <dsp:nvSpPr>
        <dsp:cNvPr id="0" name=""/>
        <dsp:cNvSpPr/>
      </dsp:nvSpPr>
      <dsp:spPr>
        <a:xfrm>
          <a:off x="0" y="3350890"/>
          <a:ext cx="1841576" cy="1594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b="1" kern="1200"/>
            <a:t>Over-fitting</a:t>
          </a:r>
          <a:endParaRPr lang="en-US" sz="1900" kern="1200"/>
        </a:p>
      </dsp:txBody>
      <dsp:txXfrm>
        <a:off x="77838" y="3428728"/>
        <a:ext cx="1685900" cy="1438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4E929-1E15-4659-803B-3D9320E3C077}">
      <dsp:nvSpPr>
        <dsp:cNvPr id="0" name=""/>
        <dsp:cNvSpPr/>
      </dsp:nvSpPr>
      <dsp:spPr>
        <a:xfrm>
          <a:off x="1253807" y="489"/>
          <a:ext cx="5015230" cy="2704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686928" rIns="97309" bIns="686928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Learning rate = gradient x step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Learning rate is too high if the losses are increasing, not decreasing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Plot loss against learning rate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Use scientific notation when setting the learning rate in Python: 1e-1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Inspect learn.sched.plot()to determine the appropriate learning rate</a:t>
          </a:r>
        </a:p>
      </dsp:txBody>
      <dsp:txXfrm>
        <a:off x="1253807" y="489"/>
        <a:ext cx="5015230" cy="2704439"/>
      </dsp:txXfrm>
    </dsp:sp>
    <dsp:sp modelId="{A8A753E5-EEFD-4B50-A4DE-1EAAB3868A67}">
      <dsp:nvSpPr>
        <dsp:cNvPr id="0" name=""/>
        <dsp:cNvSpPr/>
      </dsp:nvSpPr>
      <dsp:spPr>
        <a:xfrm>
          <a:off x="0" y="489"/>
          <a:ext cx="1253807" cy="2704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267139" rIns="66347" bIns="26713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Learning</a:t>
          </a:r>
        </a:p>
      </dsp:txBody>
      <dsp:txXfrm>
        <a:off x="0" y="489"/>
        <a:ext cx="1253807" cy="2704439"/>
      </dsp:txXfrm>
    </dsp:sp>
    <dsp:sp modelId="{CD1ED916-C3C6-4EF0-863F-DB838A5A3D58}">
      <dsp:nvSpPr>
        <dsp:cNvPr id="0" name=""/>
        <dsp:cNvSpPr/>
      </dsp:nvSpPr>
      <dsp:spPr>
        <a:xfrm>
          <a:off x="1253807" y="2867195"/>
          <a:ext cx="5015230" cy="2704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09" tIns="686928" rIns="97309" bIns="686928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Learning rate annealing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Learning rate versus number of iterations plot. Should be inverse relationship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Cosine annealing to cycle the learning rate over iterations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Learn.sched.plot_lr()</a:t>
          </a:r>
        </a:p>
      </dsp:txBody>
      <dsp:txXfrm>
        <a:off x="1253807" y="2867195"/>
        <a:ext cx="5015230" cy="2704439"/>
      </dsp:txXfrm>
    </dsp:sp>
    <dsp:sp modelId="{EC87FDC0-4204-4D99-AD29-1A8DDC13F10C}">
      <dsp:nvSpPr>
        <dsp:cNvPr id="0" name=""/>
        <dsp:cNvSpPr/>
      </dsp:nvSpPr>
      <dsp:spPr>
        <a:xfrm>
          <a:off x="0" y="2867195"/>
          <a:ext cx="1253807" cy="27044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47" tIns="267139" rIns="66347" bIns="26713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Learning</a:t>
          </a:r>
        </a:p>
      </dsp:txBody>
      <dsp:txXfrm>
        <a:off x="0" y="2867195"/>
        <a:ext cx="1253807" cy="2704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B1D63-9439-42A5-B685-85952DF02387}">
      <dsp:nvSpPr>
        <dsp:cNvPr id="0" name=""/>
        <dsp:cNvSpPr/>
      </dsp:nvSpPr>
      <dsp:spPr>
        <a:xfrm>
          <a:off x="1852" y="367775"/>
          <a:ext cx="2129611" cy="1064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Learn.unfreeze() unfreezes all the layers to train them</a:t>
          </a:r>
          <a:endParaRPr lang="en-US" sz="1300" kern="1200"/>
        </a:p>
      </dsp:txBody>
      <dsp:txXfrm>
        <a:off x="33039" y="398962"/>
        <a:ext cx="2067237" cy="1002431"/>
      </dsp:txXfrm>
    </dsp:sp>
    <dsp:sp modelId="{4C943252-96B5-4F22-815E-334C8C6C1C13}">
      <dsp:nvSpPr>
        <dsp:cNvPr id="0" name=""/>
        <dsp:cNvSpPr/>
      </dsp:nvSpPr>
      <dsp:spPr>
        <a:xfrm>
          <a:off x="2663867" y="367775"/>
          <a:ext cx="2129611" cy="1064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Later layers (containing more complex features) need more training than earlier layers (containing primitive features like edges)</a:t>
          </a:r>
          <a:endParaRPr lang="en-US" sz="1300" kern="1200"/>
        </a:p>
      </dsp:txBody>
      <dsp:txXfrm>
        <a:off x="2695054" y="398962"/>
        <a:ext cx="2067237" cy="1002431"/>
      </dsp:txXfrm>
    </dsp:sp>
    <dsp:sp modelId="{C93B10CD-191A-45A9-875F-AB49BAD40796}">
      <dsp:nvSpPr>
        <dsp:cNvPr id="0" name=""/>
        <dsp:cNvSpPr/>
      </dsp:nvSpPr>
      <dsp:spPr>
        <a:xfrm>
          <a:off x="5325881" y="367775"/>
          <a:ext cx="2129611" cy="1064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Can specify a learning rate array for different groups of layers; </a:t>
          </a:r>
          <a:endParaRPr lang="en-US" sz="1300" kern="1200"/>
        </a:p>
      </dsp:txBody>
      <dsp:txXfrm>
        <a:off x="5357068" y="398962"/>
        <a:ext cx="2067237" cy="1002431"/>
      </dsp:txXfrm>
    </dsp:sp>
    <dsp:sp modelId="{DD94C94F-2000-4F74-BECA-84A26F924CDB}">
      <dsp:nvSpPr>
        <dsp:cNvPr id="0" name=""/>
        <dsp:cNvSpPr/>
      </dsp:nvSpPr>
      <dsp:spPr>
        <a:xfrm>
          <a:off x="5538842" y="1432581"/>
          <a:ext cx="212961" cy="798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604"/>
              </a:lnTo>
              <a:lnTo>
                <a:pt x="212961" y="7986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18C43-7CBF-4D9D-9546-37796B70EC80}">
      <dsp:nvSpPr>
        <dsp:cNvPr id="0" name=""/>
        <dsp:cNvSpPr/>
      </dsp:nvSpPr>
      <dsp:spPr>
        <a:xfrm>
          <a:off x="5751803" y="1698782"/>
          <a:ext cx="1703689" cy="1064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lr=np.array([1e-4,1e-3,1e-2])</a:t>
          </a:r>
          <a:endParaRPr lang="en-US" sz="1400" kern="1200"/>
        </a:p>
      </dsp:txBody>
      <dsp:txXfrm>
        <a:off x="5782990" y="1729969"/>
        <a:ext cx="1641315" cy="1002431"/>
      </dsp:txXfrm>
    </dsp:sp>
    <dsp:sp modelId="{CB68DE24-2319-4F74-BA83-F627E3BC2FD2}">
      <dsp:nvSpPr>
        <dsp:cNvPr id="0" name=""/>
        <dsp:cNvSpPr/>
      </dsp:nvSpPr>
      <dsp:spPr>
        <a:xfrm>
          <a:off x="7987895" y="367775"/>
          <a:ext cx="2129611" cy="1064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learn.fit(lr, 3, cycle_len=1, cycle_mult=2); </a:t>
          </a:r>
          <a:endParaRPr lang="en-US" sz="1300" kern="1200"/>
        </a:p>
      </dsp:txBody>
      <dsp:txXfrm>
        <a:off x="8019082" y="398962"/>
        <a:ext cx="2067237" cy="1002431"/>
      </dsp:txXfrm>
    </dsp:sp>
    <dsp:sp modelId="{FF8DC779-FCCC-44A8-A189-035356AE569B}">
      <dsp:nvSpPr>
        <dsp:cNvPr id="0" name=""/>
        <dsp:cNvSpPr/>
      </dsp:nvSpPr>
      <dsp:spPr>
        <a:xfrm>
          <a:off x="8200856" y="1432581"/>
          <a:ext cx="212961" cy="798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604"/>
              </a:lnTo>
              <a:lnTo>
                <a:pt x="212961" y="7986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CDC2C-10CD-49D5-AADE-9786B1B2C94E}">
      <dsp:nvSpPr>
        <dsp:cNvPr id="0" name=""/>
        <dsp:cNvSpPr/>
      </dsp:nvSpPr>
      <dsp:spPr>
        <a:xfrm>
          <a:off x="8413817" y="1698782"/>
          <a:ext cx="1703689" cy="1064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3 indicates the number of cycles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b="1" kern="1200"/>
            <a:t>cycle_mult=2 </a:t>
          </a:r>
          <a:r>
            <a:rPr lang="en-AU" sz="1100" kern="1200"/>
            <a:t>doubles the length of the cosine annealing cycle</a:t>
          </a:r>
          <a:endParaRPr lang="en-US" sz="1100" kern="1200"/>
        </a:p>
      </dsp:txBody>
      <dsp:txXfrm>
        <a:off x="8445004" y="1729969"/>
        <a:ext cx="1641315" cy="10024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E24C4-2A94-46CB-B26D-285231AE27BE}">
      <dsp:nvSpPr>
        <dsp:cNvPr id="0" name=""/>
        <dsp:cNvSpPr/>
      </dsp:nvSpPr>
      <dsp:spPr>
        <a:xfrm>
          <a:off x="3162" y="0"/>
          <a:ext cx="4862036" cy="313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261" tIns="0" rIns="48026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After the model is trained, take four random data augmentations and calculate the average of the predictions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Learn.TTA() increases the accuracy</a:t>
          </a:r>
          <a:endParaRPr lang="en-US" sz="1600" kern="1200"/>
        </a:p>
      </dsp:txBody>
      <dsp:txXfrm>
        <a:off x="3162" y="1252545"/>
        <a:ext cx="4862036" cy="1878818"/>
      </dsp:txXfrm>
    </dsp:sp>
    <dsp:sp modelId="{7EE06BA8-127F-46CD-81A9-EE3931A12134}">
      <dsp:nvSpPr>
        <dsp:cNvPr id="0" name=""/>
        <dsp:cNvSpPr/>
      </dsp:nvSpPr>
      <dsp:spPr>
        <a:xfrm>
          <a:off x="3162" y="0"/>
          <a:ext cx="4862036" cy="1252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261" tIns="165100" rIns="48026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162" y="0"/>
        <a:ext cx="4862036" cy="1252545"/>
      </dsp:txXfrm>
    </dsp:sp>
    <dsp:sp modelId="{3CA45C69-C91C-4284-80C7-1FDCEB118C32}">
      <dsp:nvSpPr>
        <dsp:cNvPr id="0" name=""/>
        <dsp:cNvSpPr/>
      </dsp:nvSpPr>
      <dsp:spPr>
        <a:xfrm>
          <a:off x="5254161" y="0"/>
          <a:ext cx="4862036" cy="31313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261" tIns="0" rIns="48026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Zoom in might be better than padding to get square shapes</a:t>
          </a:r>
          <a:endParaRPr lang="en-US" sz="2100" kern="1200"/>
        </a:p>
      </dsp:txBody>
      <dsp:txXfrm>
        <a:off x="5254161" y="1252545"/>
        <a:ext cx="4862036" cy="1878818"/>
      </dsp:txXfrm>
    </dsp:sp>
    <dsp:sp modelId="{87A35ABF-370E-439C-923F-B2FA35E3D175}">
      <dsp:nvSpPr>
        <dsp:cNvPr id="0" name=""/>
        <dsp:cNvSpPr/>
      </dsp:nvSpPr>
      <dsp:spPr>
        <a:xfrm>
          <a:off x="5254161" y="0"/>
          <a:ext cx="4862036" cy="1252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261" tIns="165100" rIns="48026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254161" y="0"/>
        <a:ext cx="4862036" cy="12525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8441E-5305-43AC-9977-46D2F725980C}">
      <dsp:nvSpPr>
        <dsp:cNvPr id="0" name=""/>
        <dsp:cNvSpPr/>
      </dsp:nvSpPr>
      <dsp:spPr>
        <a:xfrm>
          <a:off x="0" y="4570349"/>
          <a:ext cx="1567259" cy="999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56464" rIns="111463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</a:t>
          </a:r>
        </a:p>
      </dsp:txBody>
      <dsp:txXfrm>
        <a:off x="0" y="4570349"/>
        <a:ext cx="1567259" cy="999880"/>
      </dsp:txXfrm>
    </dsp:sp>
    <dsp:sp modelId="{2A433CA0-5226-47AF-8E5E-19CC80FAA9A2}">
      <dsp:nvSpPr>
        <dsp:cNvPr id="0" name=""/>
        <dsp:cNvSpPr/>
      </dsp:nvSpPr>
      <dsp:spPr>
        <a:xfrm>
          <a:off x="1567259" y="4570349"/>
          <a:ext cx="4701778" cy="9998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228600" rIns="9537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 the network on the test data</a:t>
          </a:r>
        </a:p>
      </dsp:txBody>
      <dsp:txXfrm>
        <a:off x="1567259" y="4570349"/>
        <a:ext cx="4701778" cy="999880"/>
      </dsp:txXfrm>
    </dsp:sp>
    <dsp:sp modelId="{E92D2BA3-6F1A-437B-9208-4DE57A6604DC}">
      <dsp:nvSpPr>
        <dsp:cNvPr id="0" name=""/>
        <dsp:cNvSpPr/>
      </dsp:nvSpPr>
      <dsp:spPr>
        <a:xfrm rot="10800000">
          <a:off x="0" y="3047531"/>
          <a:ext cx="1567259" cy="15378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56464" rIns="111463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</a:t>
          </a:r>
        </a:p>
      </dsp:txBody>
      <dsp:txXfrm rot="-10800000">
        <a:off x="0" y="3047531"/>
        <a:ext cx="1567259" cy="999580"/>
      </dsp:txXfrm>
    </dsp:sp>
    <dsp:sp modelId="{1B373866-67EF-47AF-9018-0918D74CA33F}">
      <dsp:nvSpPr>
        <dsp:cNvPr id="0" name=""/>
        <dsp:cNvSpPr/>
      </dsp:nvSpPr>
      <dsp:spPr>
        <a:xfrm>
          <a:off x="1567259" y="3047531"/>
          <a:ext cx="4701778" cy="9995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228600" rIns="9537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 the network on the training data</a:t>
          </a:r>
        </a:p>
      </dsp:txBody>
      <dsp:txXfrm>
        <a:off x="1567259" y="3047531"/>
        <a:ext cx="4701778" cy="999580"/>
      </dsp:txXfrm>
    </dsp:sp>
    <dsp:sp modelId="{F4D3D0D3-9262-4127-90A7-34834B498A2C}">
      <dsp:nvSpPr>
        <dsp:cNvPr id="0" name=""/>
        <dsp:cNvSpPr/>
      </dsp:nvSpPr>
      <dsp:spPr>
        <a:xfrm rot="10800000">
          <a:off x="0" y="1524712"/>
          <a:ext cx="1567259" cy="15378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56464" rIns="111463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Define</a:t>
          </a:r>
        </a:p>
      </dsp:txBody>
      <dsp:txXfrm rot="-10800000">
        <a:off x="0" y="1524712"/>
        <a:ext cx="1567259" cy="999580"/>
      </dsp:txXfrm>
    </dsp:sp>
    <dsp:sp modelId="{6EB38C0C-EA4A-44F6-8856-98B578F241B5}">
      <dsp:nvSpPr>
        <dsp:cNvPr id="0" name=""/>
        <dsp:cNvSpPr/>
      </dsp:nvSpPr>
      <dsp:spPr>
        <a:xfrm>
          <a:off x="1567259" y="1524712"/>
          <a:ext cx="4701778" cy="9995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228600" rIns="9537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Define a loss function</a:t>
          </a:r>
        </a:p>
      </dsp:txBody>
      <dsp:txXfrm>
        <a:off x="1567259" y="1524712"/>
        <a:ext cx="4701778" cy="999580"/>
      </dsp:txXfrm>
    </dsp:sp>
    <dsp:sp modelId="{2803A218-ED05-47B6-9C87-ABBA4E104D99}">
      <dsp:nvSpPr>
        <dsp:cNvPr id="0" name=""/>
        <dsp:cNvSpPr/>
      </dsp:nvSpPr>
      <dsp:spPr>
        <a:xfrm rot="10800000">
          <a:off x="0" y="1894"/>
          <a:ext cx="1567259" cy="15378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63" tIns="156464" rIns="111463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Load and normalizing</a:t>
          </a:r>
        </a:p>
      </dsp:txBody>
      <dsp:txXfrm rot="-10800000">
        <a:off x="0" y="1894"/>
        <a:ext cx="1567259" cy="999580"/>
      </dsp:txXfrm>
    </dsp:sp>
    <dsp:sp modelId="{7BBA4C3B-0681-40E6-919C-BCAA86337EB9}">
      <dsp:nvSpPr>
        <dsp:cNvPr id="0" name=""/>
        <dsp:cNvSpPr/>
      </dsp:nvSpPr>
      <dsp:spPr>
        <a:xfrm>
          <a:off x="1567259" y="1894"/>
          <a:ext cx="4701778" cy="999580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74" tIns="228600" rIns="9537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Load and normalizing  training and test datasets using </a:t>
          </a:r>
        </a:p>
      </dsp:txBody>
      <dsp:txXfrm>
        <a:off x="1567259" y="1894"/>
        <a:ext cx="4701778" cy="9995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F69D4-F8CD-4F2A-86BC-307F3626960B}">
      <dsp:nvSpPr>
        <dsp:cNvPr id="0" name=""/>
        <dsp:cNvSpPr/>
      </dsp:nvSpPr>
      <dsp:spPr>
        <a:xfrm>
          <a:off x="0" y="793125"/>
          <a:ext cx="6269037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/>
            <a:t>Fast AI library for Python</a:t>
          </a:r>
          <a:endParaRPr lang="en-US" sz="2500" kern="1200"/>
        </a:p>
      </dsp:txBody>
      <dsp:txXfrm>
        <a:off x="29271" y="822396"/>
        <a:ext cx="6210495" cy="541083"/>
      </dsp:txXfrm>
    </dsp:sp>
    <dsp:sp modelId="{DE5A5DB3-D438-4910-8868-1285F27D2097}">
      <dsp:nvSpPr>
        <dsp:cNvPr id="0" name=""/>
        <dsp:cNvSpPr/>
      </dsp:nvSpPr>
      <dsp:spPr>
        <a:xfrm>
          <a:off x="0" y="1464750"/>
          <a:ext cx="6269037" cy="59962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/>
            <a:t>Use Resnet 34, its generally the better library</a:t>
          </a:r>
          <a:endParaRPr lang="en-US" sz="2500" kern="1200"/>
        </a:p>
      </dsp:txBody>
      <dsp:txXfrm>
        <a:off x="29271" y="1494021"/>
        <a:ext cx="6210495" cy="541083"/>
      </dsp:txXfrm>
    </dsp:sp>
    <dsp:sp modelId="{B1DE3FE1-FA3E-430D-9ABB-724110C9F395}">
      <dsp:nvSpPr>
        <dsp:cNvPr id="0" name=""/>
        <dsp:cNvSpPr/>
      </dsp:nvSpPr>
      <dsp:spPr>
        <a:xfrm>
          <a:off x="0" y="2136375"/>
          <a:ext cx="6269037" cy="59962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 dirty="0"/>
            <a:t>AWS educate: there are credits available</a:t>
          </a:r>
          <a:endParaRPr lang="en-US" sz="2500" kern="1200" dirty="0"/>
        </a:p>
      </dsp:txBody>
      <dsp:txXfrm>
        <a:off x="29271" y="2165646"/>
        <a:ext cx="6210495" cy="541083"/>
      </dsp:txXfrm>
    </dsp:sp>
    <dsp:sp modelId="{B68916B5-7F48-4F26-BB3A-20FE1ADEE978}">
      <dsp:nvSpPr>
        <dsp:cNvPr id="0" name=""/>
        <dsp:cNvSpPr/>
      </dsp:nvSpPr>
      <dsp:spPr>
        <a:xfrm>
          <a:off x="0" y="2808000"/>
          <a:ext cx="6269037" cy="5996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/>
            <a:t>Machine learning course:</a:t>
          </a:r>
          <a:endParaRPr lang="en-US" sz="2500" kern="1200"/>
        </a:p>
      </dsp:txBody>
      <dsp:txXfrm>
        <a:off x="29271" y="2837271"/>
        <a:ext cx="6210495" cy="541083"/>
      </dsp:txXfrm>
    </dsp:sp>
    <dsp:sp modelId="{11B9948C-7FAF-43BF-8FBB-8A5A90DEC8E2}">
      <dsp:nvSpPr>
        <dsp:cNvPr id="0" name=""/>
        <dsp:cNvSpPr/>
      </dsp:nvSpPr>
      <dsp:spPr>
        <a:xfrm>
          <a:off x="0" y="3407625"/>
          <a:ext cx="6269037" cy="137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4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>
              <a:hlinkClick xmlns:r="http://schemas.openxmlformats.org/officeDocument/2006/relationships" r:id="rId1"/>
            </a:rPr>
            <a:t>Lesson 1196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>
              <a:hlinkClick xmlns:r="http://schemas.openxmlformats.org/officeDocument/2006/relationships" r:id="rId2"/>
            </a:rPr>
            <a:t>Lesson 280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>
              <a:hlinkClick xmlns:r="http://schemas.openxmlformats.org/officeDocument/2006/relationships" r:id="rId3"/>
            </a:rPr>
            <a:t>Lesson 345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kern="1200">
              <a:hlinkClick xmlns:r="http://schemas.openxmlformats.org/officeDocument/2006/relationships" r:id="rId4"/>
            </a:rPr>
            <a:t>Lesson 414</a:t>
          </a:r>
          <a:endParaRPr lang="en-US" sz="2000" kern="1200"/>
        </a:p>
      </dsp:txBody>
      <dsp:txXfrm>
        <a:off x="0" y="3407625"/>
        <a:ext cx="6269037" cy="1371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6183-65DD-4B37-9EA3-BD98EF011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9A97B-F6C1-47E0-AE33-203BAB515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5BE82-2410-4D64-B0F2-C50F551C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BF7C-2903-4582-A728-56922833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C9525-8DD1-4539-BB9D-62D51736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23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79B1-8229-4DC8-AB5C-D4E3271E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03FA3-F7F1-4773-BF56-DC5EA6F2E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E5E4-533F-4F28-99DC-7ED38352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8F98-C410-48EA-A9E3-B1381274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908C-06EF-4940-A572-9561A3B9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99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7091D-AF36-48A9-B9A1-C3858AFC0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FC5B4-BE24-4A98-BEE4-6B22D2D9E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D3098-4563-4CE8-97E8-A9C0BF65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2830-3322-466C-85EB-97DD8D16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FE25-B906-4411-8F5C-C4E91722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88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7B20-85B4-435A-BAEE-295721C8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6DEB-255C-416C-A228-4265A294B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7026-CB73-49DC-AE61-5DFDAE8D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68BD4-76C3-4F5D-8AC3-F2E1FF9D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75E-9408-4736-A082-4E50F5B2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48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F571-0435-4F2D-BAA6-C10DB617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63B2-BBF8-46E1-8B69-C89AA29B2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DB67-4D75-49DD-89B4-D5C35F19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F113-8C62-4344-A1E9-CA512755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D796-BBF8-4DCE-B189-268183A5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8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8BEC-5685-4A97-BF94-29458860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78A80-755E-4650-8F1A-5B41EDB63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0AC1A-9218-4AA9-916E-5686FDC97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FA17A-5482-4260-B062-99366195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A9699-E668-4612-A9D4-3BB8CD3C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6412C-AF77-4501-A1CF-BF41844D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643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5326-AC08-4D08-ABC0-874EEF5D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E3E4B-4EEA-4713-A446-36DB06E87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7ED05-3D7C-4D34-A662-80E146E12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5E32F-0DAF-45AD-8770-D68052B61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F69CD-C693-48C1-B669-5BCA90170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DDEC5-2A3D-45BF-B519-7D74E884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ECE00-BDC3-4A48-90CB-27CD88C6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AE5F1-541A-46A8-A0C4-8C3B3A6A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8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3F6E-1323-4B48-BA9A-49DE61BD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A3775-5890-44EE-A345-EEC3B6C6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4F5C1-97B8-49CF-A00B-4A7BEE33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36442-C26A-4B52-BB0D-AC1A249D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38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5C94D-8DFA-440B-975E-3D8E6286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473EF-2579-45A3-AD31-1E6603E0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0BA72-D91D-4525-BA23-95F2AFE2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46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F3CF-944E-4E76-84DE-351C9CDC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5313-8F75-490A-85F3-1033D045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1A00D-F3E9-47B3-9AB3-E4D7F3CF8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42A10-0ECB-4E3B-A949-6229F1DC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EA376-B83F-4F42-B364-C833B0A4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26540-BCAC-4103-8B3B-19ACE151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70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93D2-1433-422E-92FC-D9444EFD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21D07-99D0-450B-87C7-935E25D1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EFDE4-5C3D-47BE-AAB5-EB8B9CEC6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C25AC-1F52-4A8D-A98E-BB2B0E5A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A35DD-6933-4159-88DA-6A875614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3BB38-EDFB-4BD6-A1DB-B19036C5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5E84E-90B9-4B77-A5F6-679AD37B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10D04-A511-41BB-B4BA-7628B15A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E6D3F-295A-4C7B-AF63-5EE9085CF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00885-408E-46E7-B1ED-8C53449796BD}" type="datetimeFigureOut">
              <a:rPr lang="en-AU" smtClean="0"/>
              <a:t>9/11/2017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F89AC-EB71-4EE5-8DF8-C0333B291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FED65-F530-47D7-A521-5817F41D3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5E6B2-6412-4076-BF02-96E13CD512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40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ws.amazon.com/cli/latest/userguide/tutorial-ec2-ubuntu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1D04F6-51EE-44EF-84CA-FD9576161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AU" sz="5400">
                <a:solidFill>
                  <a:schemeClr val="tx1">
                    <a:lumMod val="85000"/>
                    <a:lumOff val="15000"/>
                  </a:schemeClr>
                </a:solidFill>
              </a:rPr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A5241-A755-40B0-9B75-6620C5370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AU" sz="2000">
                <a:solidFill>
                  <a:schemeClr val="accent1"/>
                </a:solidFill>
              </a:rPr>
              <a:t>Fast AI Part 1 v2</a:t>
            </a:r>
          </a:p>
        </p:txBody>
      </p:sp>
    </p:spTree>
    <p:extLst>
      <p:ext uri="{BB962C8B-B14F-4D97-AF65-F5344CB8AC3E}">
        <p14:creationId xmlns:p14="http://schemas.microsoft.com/office/powerpoint/2010/main" val="122599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373EC74-239A-400B-AA88-3D475039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ML Process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16389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78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D979-DFC7-47C8-B181-843152E6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7243-47D6-4723-91E2-73B16C17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b="1" dirty="0"/>
              <a:t>Three choices for cloud computing</a:t>
            </a:r>
          </a:p>
          <a:p>
            <a:pPr lvl="1"/>
            <a:r>
              <a:rPr lang="en-AU" dirty="0" err="1"/>
              <a:t>Crestle</a:t>
            </a:r>
            <a:r>
              <a:rPr lang="en-AU" dirty="0"/>
              <a:t> (crestle.com), Amazon Web Services, Paperspace.com</a:t>
            </a:r>
          </a:p>
          <a:p>
            <a:pPr lvl="1"/>
            <a:r>
              <a:rPr lang="en-AU" dirty="0"/>
              <a:t>Amazon machine image (AMI):</a:t>
            </a:r>
          </a:p>
          <a:p>
            <a:pPr marL="914400" lvl="2" indent="0">
              <a:buNone/>
            </a:pPr>
            <a:r>
              <a:rPr lang="en-AU" dirty="0"/>
              <a:t>http://forums.fast.ai/t/aws-ami-available-for-testing/7255</a:t>
            </a:r>
          </a:p>
          <a:p>
            <a:r>
              <a:rPr lang="en-AU" b="1" dirty="0"/>
              <a:t>Set up AWS CLI</a:t>
            </a:r>
          </a:p>
          <a:p>
            <a:pPr lvl="1"/>
            <a:r>
              <a:rPr lang="en-AU" dirty="0">
                <a:hlinkClick r:id="rId2"/>
              </a:rPr>
              <a:t>http://docs.aws.amazon.com/cli/latest/userguide/tutorial-ec2-ubuntu.html</a:t>
            </a:r>
            <a:endParaRPr lang="en-AU" b="1" dirty="0"/>
          </a:p>
          <a:p>
            <a:r>
              <a:rPr lang="en-AU" b="1" dirty="0"/>
              <a:t>Fast AI </a:t>
            </a:r>
            <a:r>
              <a:rPr lang="en-AU" b="1" dirty="0" err="1"/>
              <a:t>Github</a:t>
            </a:r>
            <a:r>
              <a:rPr lang="en-AU" b="1" dirty="0"/>
              <a:t> repository</a:t>
            </a:r>
          </a:p>
          <a:p>
            <a:pPr lvl="1"/>
            <a:r>
              <a:rPr lang="en-AU" dirty="0"/>
              <a:t>https://github.com/fastai/fastai</a:t>
            </a:r>
            <a:endParaRPr lang="en-AU" b="1" dirty="0"/>
          </a:p>
          <a:p>
            <a:r>
              <a:rPr lang="en-AU" b="1" dirty="0"/>
              <a:t>Required folder structure</a:t>
            </a:r>
          </a:p>
          <a:p>
            <a:pPr lvl="1"/>
            <a:r>
              <a:rPr lang="en-AU" dirty="0"/>
              <a:t>Train</a:t>
            </a:r>
          </a:p>
          <a:p>
            <a:pPr lvl="1"/>
            <a:r>
              <a:rPr lang="en-AU" dirty="0"/>
              <a:t>Test</a:t>
            </a:r>
          </a:p>
          <a:p>
            <a:pPr lvl="1"/>
            <a:r>
              <a:rPr lang="en-AU" dirty="0"/>
              <a:t>Valid</a:t>
            </a:r>
          </a:p>
          <a:p>
            <a:endParaRPr lang="en-A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D9A0AE-5597-402A-87DA-72E830DEE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114" y="5286219"/>
            <a:ext cx="7178568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fastai-part1v2-p2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, id is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ami-8c4288f4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, region is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Oregon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NB: this only works with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P2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 instances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1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12C8CBB-6E54-408F-8487-45FEAAA7D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14610"/>
            <a:ext cx="7188199" cy="40253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413CAD-B186-428A-A0EE-E4B7E65E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 up</a:t>
            </a:r>
          </a:p>
        </p:txBody>
      </p:sp>
    </p:spTree>
    <p:extLst>
      <p:ext uri="{BB962C8B-B14F-4D97-AF65-F5344CB8AC3E}">
        <p14:creationId xmlns:p14="http://schemas.microsoft.com/office/powerpoint/2010/main" val="382646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0CA0AA6-E144-4B2D-B330-365160646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672769"/>
            <a:ext cx="10905066" cy="23991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E1351-EA1C-485B-8DF9-32DEE742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 the model</a:t>
            </a:r>
          </a:p>
        </p:txBody>
      </p:sp>
    </p:spTree>
    <p:extLst>
      <p:ext uri="{BB962C8B-B14F-4D97-AF65-F5344CB8AC3E}">
        <p14:creationId xmlns:p14="http://schemas.microsoft.com/office/powerpoint/2010/main" val="62040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DF12B-00D5-461B-B647-FD4D8972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Jeremy’s treats and tricks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761800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10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81200-3BB2-4CA3-9D54-1077F6F7653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CCB99-EEF0-4815-9240-F57F60AE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9" y="642938"/>
            <a:ext cx="3670808" cy="5502264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Outline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750372"/>
              </p:ext>
            </p:extLst>
          </p:nvPr>
        </p:nvGraphicFramePr>
        <p:xfrm>
          <a:off x="642938" y="642938"/>
          <a:ext cx="626903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53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B66F6E8-4D4A-4907-940A-774703A2D0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1F5A56-E82B-4FD5-9025-B72896FFBB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62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F7ED6-C692-4D25-A82C-0BDDCF28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AU" dirty="0"/>
              <a:t>Lesson resources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80546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4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D5FC41A-4CFA-4FCE-9989-C2202BB1167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60A159-3097-4109-8031-7EFBE447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Concepts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045596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367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D4D54A-2D29-47BF-BAB3-99589EB7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Learning rate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64785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B33D30D-6A47-4A46-83EA-75F22F0992E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9F32CF-6226-4B0E-BE84-BB4461E3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Fine-tuning and differential learning rates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5029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394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86366F-A5B1-4FA4-AADE-EDF00228F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50198"/>
            <a:ext cx="10905066" cy="3244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DD6F45-0B10-4944-ACD8-F24CA527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133910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B33D30D-6A47-4A46-83EA-75F22F0992E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8B3D70-F302-486A-B209-D3DB0848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AU" sz="4000">
                <a:solidFill>
                  <a:srgbClr val="FFFFFF"/>
                </a:solidFill>
              </a:rPr>
              <a:t>Test time augmentation (TTA)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64175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514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1201D9D-E298-4A25-929C-24D07B07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AU">
                <a:solidFill>
                  <a:schemeClr val="accent1"/>
                </a:solidFill>
              </a:rPr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BE9F-8D82-42E1-BD4C-E6C63BD9C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2400"/>
              <a:t>Helps reduce over-fitting by creating more variation across the training set</a:t>
            </a:r>
          </a:p>
          <a:p>
            <a:pPr marL="0" indent="0">
              <a:buNone/>
            </a:pPr>
            <a:r>
              <a:rPr lang="en-AU" sz="2400"/>
              <a:t>Use this argument: transform_side_on</a:t>
            </a:r>
          </a:p>
          <a:p>
            <a:pPr marL="457200" lvl="1" indent="0">
              <a:buNone/>
            </a:pPr>
            <a:r>
              <a:rPr lang="en-AU"/>
              <a:t>tfms_from_model(resnet34, sz, aug_tfms=transforms_side_on, max_zoom=1.1)</a:t>
            </a:r>
          </a:p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12169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553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Helvetica</vt:lpstr>
      <vt:lpstr>Office Theme</vt:lpstr>
      <vt:lpstr>Lesson 1</vt:lpstr>
      <vt:lpstr>Outline</vt:lpstr>
      <vt:lpstr>Lesson resources</vt:lpstr>
      <vt:lpstr>Concepts</vt:lpstr>
      <vt:lpstr>Learning rate</vt:lpstr>
      <vt:lpstr>Fine-tuning and differential learning rates</vt:lpstr>
      <vt:lpstr>Learning rate</vt:lpstr>
      <vt:lpstr>Test time augmentation (TTA)</vt:lpstr>
      <vt:lpstr>Data augmentation</vt:lpstr>
      <vt:lpstr>ML Process</vt:lpstr>
      <vt:lpstr>Set up</vt:lpstr>
      <vt:lpstr>Set up</vt:lpstr>
      <vt:lpstr>Run the model</vt:lpstr>
      <vt:lpstr>Jeremy’s treats and tricks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Grant Coble-Neal</dc:creator>
  <cp:lastModifiedBy>Grant Coble-Neal</cp:lastModifiedBy>
  <cp:revision>14</cp:revision>
  <dcterms:created xsi:type="dcterms:W3CDTF">2017-11-08T20:53:02Z</dcterms:created>
  <dcterms:modified xsi:type="dcterms:W3CDTF">2017-11-08T22:37:52Z</dcterms:modified>
</cp:coreProperties>
</file>