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M Sans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Anaheim"/>
      <p:regular r:id="rId28"/>
    </p:embeddedFont>
    <p:embeddedFont>
      <p:font typeface="Bebas Neue"/>
      <p:regular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naheim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35" Type="http://schemas.openxmlformats.org/officeDocument/2006/relationships/font" Target="fonts/DMSans-bold.fntdata"/><Relationship Id="rId12" Type="http://schemas.openxmlformats.org/officeDocument/2006/relationships/slide" Target="slides/slide8.xml"/><Relationship Id="rId34" Type="http://schemas.openxmlformats.org/officeDocument/2006/relationships/font" Target="fonts/DMSans-regular.fntdata"/><Relationship Id="rId15" Type="http://schemas.openxmlformats.org/officeDocument/2006/relationships/slide" Target="slides/slide11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DMSans-italic.fntdata"/><Relationship Id="rId17" Type="http://schemas.openxmlformats.org/officeDocument/2006/relationships/font" Target="fonts/DMSansMedium-bold.fntdata"/><Relationship Id="rId16" Type="http://schemas.openxmlformats.org/officeDocument/2006/relationships/font" Target="fonts/DMSansMedium-regular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251cb0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2251cb0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08b3790e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08b3790e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Meteorite landing from data.gov that was supplied by nasa, the global history of meteor landings, mass, location, name and group of it, what it was composed of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251cb04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251cb04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9e4125aa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9e4125aa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work involved discovering errors and issues in the data set. Data types were assigned. Entries without valid coordinate data were dropped. </a:t>
            </a:r>
            <a:r>
              <a:rPr lang="en">
                <a:solidFill>
                  <a:schemeClr val="dk1"/>
                </a:solidFill>
              </a:rPr>
              <a:t>Unnecessary columns were dropped. Column headers were renamed for ease of loading into database. Invalid dates were corrected or dropped. Cleaned data was then exported to CSV.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fab83cea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9fab83cea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fab83cea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fab83cea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9fab83cea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9fab83cea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08b3790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a08b3790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28950"/>
            <a:ext cx="4461300" cy="26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45250"/>
            <a:ext cx="4461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57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623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298" y="38239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748" y="17747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284000" y="1809713"/>
            <a:ext cx="65760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1284000" y="283668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06" name="Google Shape;1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8398" y="41702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98" y="43012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09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673" y="1281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473" y="-235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523" y="-66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823" y="142080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0000" y="2237872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2" type="subTitle"/>
          </p:nvPr>
        </p:nvSpPr>
        <p:spPr>
          <a:xfrm>
            <a:off x="3367204" y="2237872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3" type="subTitle"/>
          </p:nvPr>
        </p:nvSpPr>
        <p:spPr>
          <a:xfrm>
            <a:off x="720000" y="4031300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4" type="subTitle"/>
          </p:nvPr>
        </p:nvSpPr>
        <p:spPr>
          <a:xfrm>
            <a:off x="3367204" y="4031300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5" type="subTitle"/>
          </p:nvPr>
        </p:nvSpPr>
        <p:spPr>
          <a:xfrm>
            <a:off x="6014390" y="2237872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6" type="subTitle"/>
          </p:nvPr>
        </p:nvSpPr>
        <p:spPr>
          <a:xfrm>
            <a:off x="6014390" y="4031300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720000" y="1360700"/>
            <a:ext cx="76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hasCustomPrompt="1" idx="8" type="title"/>
          </p:nvPr>
        </p:nvSpPr>
        <p:spPr>
          <a:xfrm>
            <a:off x="720000" y="3153543"/>
            <a:ext cx="76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9" type="title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13" type="title"/>
          </p:nvPr>
        </p:nvSpPr>
        <p:spPr>
          <a:xfrm>
            <a:off x="3367204" y="3153543"/>
            <a:ext cx="76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4" type="title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5" type="title"/>
          </p:nvPr>
        </p:nvSpPr>
        <p:spPr>
          <a:xfrm>
            <a:off x="6014390" y="3153543"/>
            <a:ext cx="76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16" type="subTitle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7" type="subTitle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8" type="subTitle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9" type="subTitle"/>
          </p:nvPr>
        </p:nvSpPr>
        <p:spPr>
          <a:xfrm>
            <a:off x="720000" y="365050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20" type="subTitle"/>
          </p:nvPr>
        </p:nvSpPr>
        <p:spPr>
          <a:xfrm>
            <a:off x="3367204" y="365050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21" type="subTitle"/>
          </p:nvPr>
        </p:nvSpPr>
        <p:spPr>
          <a:xfrm>
            <a:off x="6014390" y="365050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2700" y="27446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7575" y="47767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800" y="-20145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1017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3879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23" y="4604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823" y="-1456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3" y="19396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842571" y="3942200"/>
            <a:ext cx="4588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14"/>
          <p:cNvSpPr txBox="1"/>
          <p:nvPr>
            <p:ph idx="1" type="subTitle"/>
          </p:nvPr>
        </p:nvSpPr>
        <p:spPr>
          <a:xfrm>
            <a:off x="3842550" y="1044250"/>
            <a:ext cx="4588200" cy="28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46" name="Google Shape;14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39988" y="110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2475" y="51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273" y="40618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73" y="4510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873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3" y="4443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5163" y="2340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800" y="22780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720000" y="1934500"/>
            <a:ext cx="3519600" cy="15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" type="subTitle"/>
          </p:nvPr>
        </p:nvSpPr>
        <p:spPr>
          <a:xfrm>
            <a:off x="720000" y="348770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/>
          <p:nvPr>
            <p:ph idx="2" type="pic"/>
          </p:nvPr>
        </p:nvSpPr>
        <p:spPr>
          <a:xfrm>
            <a:off x="5340325" y="-390875"/>
            <a:ext cx="6180900" cy="5899800"/>
          </a:xfrm>
          <a:prstGeom prst="ellipse">
            <a:avLst/>
          </a:prstGeom>
          <a:noFill/>
          <a:ln>
            <a:noFill/>
          </a:ln>
        </p:spPr>
      </p:sp>
      <p:pic>
        <p:nvPicPr>
          <p:cNvPr id="158" name="Google Shape;1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4096">
            <a:off x="-373051" y="677172"/>
            <a:ext cx="1135050" cy="116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113" y="110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5" y="110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477" y="34104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198" y="48814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323" y="48738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000775" y="1880625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000775" y="2943825"/>
            <a:ext cx="32490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525825" y="2257925"/>
            <a:ext cx="3259800" cy="6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525825" y="2951825"/>
            <a:ext cx="32598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8175" y="-34945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3900" y="236125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855875" y="4310325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127300" y="4030950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269275" y="591450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6317273" y="12104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204673" y="53034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4863500" y="2356875"/>
            <a:ext cx="33045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" type="subTitle"/>
          </p:nvPr>
        </p:nvSpPr>
        <p:spPr>
          <a:xfrm>
            <a:off x="4863657" y="2987925"/>
            <a:ext cx="3304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" type="subTitle"/>
          </p:nvPr>
        </p:nvSpPr>
        <p:spPr>
          <a:xfrm>
            <a:off x="4963547" y="3008200"/>
            <a:ext cx="2944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2" type="subTitle"/>
          </p:nvPr>
        </p:nvSpPr>
        <p:spPr>
          <a:xfrm>
            <a:off x="1236250" y="3008200"/>
            <a:ext cx="2944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3" type="subTitle"/>
          </p:nvPr>
        </p:nvSpPr>
        <p:spPr>
          <a:xfrm>
            <a:off x="1236250" y="2449300"/>
            <a:ext cx="294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4" type="subTitle"/>
          </p:nvPr>
        </p:nvSpPr>
        <p:spPr>
          <a:xfrm>
            <a:off x="4963551" y="2449300"/>
            <a:ext cx="294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6" name="Google Shape;18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375" y="2696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03100" y="51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59775" y="3574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6315" y="40618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15715" y="4453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23715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903725" y="-259753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" type="subTitle"/>
          </p:nvPr>
        </p:nvSpPr>
        <p:spPr>
          <a:xfrm>
            <a:off x="4143250" y="1496250"/>
            <a:ext cx="2966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2" type="subTitle"/>
          </p:nvPr>
        </p:nvSpPr>
        <p:spPr>
          <a:xfrm>
            <a:off x="720000" y="1496250"/>
            <a:ext cx="2966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7" name="Google Shape;1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282150" y="-19002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246175" y="5394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0040" y="4234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044565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09340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21165" y="44342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340" y="10177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14375" y="2382200"/>
            <a:ext cx="34164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5014375" y="145347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rgbClr val="E67F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014375" y="3893600"/>
            <a:ext cx="34164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9998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85060" y="4473684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501410" y="1015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39785" y="41882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0850" y="736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8925" y="4010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18475" y="1580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716613" y="3011629"/>
            <a:ext cx="24087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3367641" y="3011629"/>
            <a:ext cx="24087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6018678" y="3011629"/>
            <a:ext cx="24087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716613" y="2351625"/>
            <a:ext cx="24087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3367645" y="2351625"/>
            <a:ext cx="24087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6018678" y="2351625"/>
            <a:ext cx="24087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948000" y="4578975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647375" y="4267875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04050" y="744375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03815" y="38834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59990" y="-22828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67990" y="4430772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03815" y="4153522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91925" y="1784200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subTitle"/>
          </p:nvPr>
        </p:nvSpPr>
        <p:spPr>
          <a:xfrm>
            <a:off x="1479400" y="1628325"/>
            <a:ext cx="57081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2" type="subTitle"/>
          </p:nvPr>
        </p:nvSpPr>
        <p:spPr>
          <a:xfrm>
            <a:off x="1479400" y="2809422"/>
            <a:ext cx="57081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3" type="subTitle"/>
          </p:nvPr>
        </p:nvSpPr>
        <p:spPr>
          <a:xfrm>
            <a:off x="1479400" y="3990500"/>
            <a:ext cx="57081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4" type="subTitle"/>
          </p:nvPr>
        </p:nvSpPr>
        <p:spPr>
          <a:xfrm>
            <a:off x="1479400" y="1353225"/>
            <a:ext cx="5708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5" type="subTitle"/>
          </p:nvPr>
        </p:nvSpPr>
        <p:spPr>
          <a:xfrm>
            <a:off x="1479400" y="2534313"/>
            <a:ext cx="5708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6" type="subTitle"/>
          </p:nvPr>
        </p:nvSpPr>
        <p:spPr>
          <a:xfrm>
            <a:off x="1479400" y="3715400"/>
            <a:ext cx="5708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28" name="Google Shape;2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55850" y="-16732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100" y="4757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298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123" y="4604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098" y="-557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598" y="2000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48" y="-1512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8" y="40593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2750" y="19447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1409149" y="1995300"/>
            <a:ext cx="2149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2" type="subTitle"/>
          </p:nvPr>
        </p:nvSpPr>
        <p:spPr>
          <a:xfrm>
            <a:off x="4609085" y="1995300"/>
            <a:ext cx="2149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3" type="subTitle"/>
          </p:nvPr>
        </p:nvSpPr>
        <p:spPr>
          <a:xfrm>
            <a:off x="1409149" y="3638175"/>
            <a:ext cx="2149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4" type="subTitle"/>
          </p:nvPr>
        </p:nvSpPr>
        <p:spPr>
          <a:xfrm>
            <a:off x="4609085" y="3638175"/>
            <a:ext cx="2149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5" type="subTitle"/>
          </p:nvPr>
        </p:nvSpPr>
        <p:spPr>
          <a:xfrm>
            <a:off x="1409149" y="148970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6" type="subTitle"/>
          </p:nvPr>
        </p:nvSpPr>
        <p:spPr>
          <a:xfrm>
            <a:off x="1409149" y="313267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7" type="subTitle"/>
          </p:nvPr>
        </p:nvSpPr>
        <p:spPr>
          <a:xfrm>
            <a:off x="4609081" y="148970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8" type="subTitle"/>
          </p:nvPr>
        </p:nvSpPr>
        <p:spPr>
          <a:xfrm>
            <a:off x="4609081" y="313267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47" name="Google Shape;2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8175" y="-33755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6050" y="485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3" y="34687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873" y="4453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823" y="9208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3" y="41282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8" y="2333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7275" y="-235128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idx="1" type="subTitle"/>
          </p:nvPr>
        </p:nvSpPr>
        <p:spPr>
          <a:xfrm>
            <a:off x="713225" y="1880851"/>
            <a:ext cx="234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2" type="subTitle"/>
          </p:nvPr>
        </p:nvSpPr>
        <p:spPr>
          <a:xfrm>
            <a:off x="3400257" y="1880851"/>
            <a:ext cx="234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idx="3" type="subTitle"/>
          </p:nvPr>
        </p:nvSpPr>
        <p:spPr>
          <a:xfrm>
            <a:off x="713225" y="3432525"/>
            <a:ext cx="234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idx="4" type="subTitle"/>
          </p:nvPr>
        </p:nvSpPr>
        <p:spPr>
          <a:xfrm>
            <a:off x="3400257" y="3432525"/>
            <a:ext cx="234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4"/>
          <p:cNvSpPr txBox="1"/>
          <p:nvPr>
            <p:ph idx="5" type="subTitle"/>
          </p:nvPr>
        </p:nvSpPr>
        <p:spPr>
          <a:xfrm>
            <a:off x="6082665" y="3432525"/>
            <a:ext cx="234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6" type="subTitle"/>
          </p:nvPr>
        </p:nvSpPr>
        <p:spPr>
          <a:xfrm>
            <a:off x="717836" y="1464450"/>
            <a:ext cx="233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idx="7" type="subTitle"/>
          </p:nvPr>
        </p:nvSpPr>
        <p:spPr>
          <a:xfrm>
            <a:off x="3404868" y="1464450"/>
            <a:ext cx="233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idx="8" type="subTitle"/>
          </p:nvPr>
        </p:nvSpPr>
        <p:spPr>
          <a:xfrm>
            <a:off x="717836" y="3016100"/>
            <a:ext cx="233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24"/>
          <p:cNvSpPr txBox="1"/>
          <p:nvPr>
            <p:ph idx="9" type="subTitle"/>
          </p:nvPr>
        </p:nvSpPr>
        <p:spPr>
          <a:xfrm>
            <a:off x="3404868" y="3016100"/>
            <a:ext cx="233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24"/>
          <p:cNvSpPr txBox="1"/>
          <p:nvPr>
            <p:ph idx="13" type="subTitle"/>
          </p:nvPr>
        </p:nvSpPr>
        <p:spPr>
          <a:xfrm>
            <a:off x="6087276" y="3016100"/>
            <a:ext cx="233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" name="Google Shape;267;p24"/>
          <p:cNvSpPr txBox="1"/>
          <p:nvPr>
            <p:ph idx="14" type="subTitle"/>
          </p:nvPr>
        </p:nvSpPr>
        <p:spPr>
          <a:xfrm>
            <a:off x="6087275" y="1880850"/>
            <a:ext cx="233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idx="15" type="subTitle"/>
          </p:nvPr>
        </p:nvSpPr>
        <p:spPr>
          <a:xfrm>
            <a:off x="6091867" y="1464450"/>
            <a:ext cx="2329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69" name="Google Shape;26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86425" y="-16507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1875" y="4397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175" y="3275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5775" y="46820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273" y="39354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873" y="4453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648" y="6587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" y="27518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348" y="-109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650" y="18989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3" y="43174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498" y="-14820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hasCustomPrompt="1" type="title"/>
          </p:nvPr>
        </p:nvSpPr>
        <p:spPr>
          <a:xfrm>
            <a:off x="713225" y="539500"/>
            <a:ext cx="4312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5"/>
          <p:cNvSpPr txBox="1"/>
          <p:nvPr>
            <p:ph idx="1" type="subTitle"/>
          </p:nvPr>
        </p:nvSpPr>
        <p:spPr>
          <a:xfrm>
            <a:off x="713225" y="1275466"/>
            <a:ext cx="43122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4" name="Google Shape;284;p25"/>
          <p:cNvSpPr txBox="1"/>
          <p:nvPr>
            <p:ph hasCustomPrompt="1" idx="2" type="title"/>
          </p:nvPr>
        </p:nvSpPr>
        <p:spPr>
          <a:xfrm>
            <a:off x="2415900" y="2014461"/>
            <a:ext cx="4312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5"/>
          <p:cNvSpPr txBox="1"/>
          <p:nvPr>
            <p:ph idx="3" type="subTitle"/>
          </p:nvPr>
        </p:nvSpPr>
        <p:spPr>
          <a:xfrm>
            <a:off x="2415900" y="2750423"/>
            <a:ext cx="43122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6" name="Google Shape;286;p25"/>
          <p:cNvSpPr txBox="1"/>
          <p:nvPr>
            <p:ph hasCustomPrompt="1" idx="4" type="title"/>
          </p:nvPr>
        </p:nvSpPr>
        <p:spPr>
          <a:xfrm>
            <a:off x="4118575" y="3489421"/>
            <a:ext cx="4312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5"/>
          <p:cNvSpPr txBox="1"/>
          <p:nvPr>
            <p:ph idx="5" type="subTitle"/>
          </p:nvPr>
        </p:nvSpPr>
        <p:spPr>
          <a:xfrm>
            <a:off x="4118575" y="4225400"/>
            <a:ext cx="43122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88" name="Google Shape;2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3288" y="333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300" y="12754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25" y="3574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073" y="2333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398" y="-1424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2863" y="-19825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23" y="44574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" y="2333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73" y="2102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73" y="4717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3300" y="3415547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hasCustomPrompt="1" type="title"/>
          </p:nvPr>
        </p:nvSpPr>
        <p:spPr>
          <a:xfrm>
            <a:off x="5769275" y="2055275"/>
            <a:ext cx="10062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26"/>
          <p:cNvSpPr txBox="1"/>
          <p:nvPr>
            <p:ph idx="1" type="subTitle"/>
          </p:nvPr>
        </p:nvSpPr>
        <p:spPr>
          <a:xfrm>
            <a:off x="5116501" y="3722300"/>
            <a:ext cx="23238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2" name="Google Shape;302;p26"/>
          <p:cNvSpPr txBox="1"/>
          <p:nvPr>
            <p:ph idx="2" type="subTitle"/>
          </p:nvPr>
        </p:nvSpPr>
        <p:spPr>
          <a:xfrm>
            <a:off x="5116501" y="3225275"/>
            <a:ext cx="23238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26"/>
          <p:cNvSpPr txBox="1"/>
          <p:nvPr>
            <p:ph hasCustomPrompt="1" idx="3" type="title"/>
          </p:nvPr>
        </p:nvSpPr>
        <p:spPr>
          <a:xfrm>
            <a:off x="2362497" y="2055275"/>
            <a:ext cx="10062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6"/>
          <p:cNvSpPr txBox="1"/>
          <p:nvPr>
            <p:ph idx="4" type="subTitle"/>
          </p:nvPr>
        </p:nvSpPr>
        <p:spPr>
          <a:xfrm>
            <a:off x="1703699" y="3722300"/>
            <a:ext cx="23238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5" name="Google Shape;305;p26"/>
          <p:cNvSpPr txBox="1"/>
          <p:nvPr>
            <p:ph idx="5" type="subTitle"/>
          </p:nvPr>
        </p:nvSpPr>
        <p:spPr>
          <a:xfrm>
            <a:off x="1703699" y="3225275"/>
            <a:ext cx="23238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07" name="Google Shape;30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97700" y="-5577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9475" y="27159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4125" y="-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000" y="1919534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523" y="4211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173" y="4604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87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123" y="15794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673" y="214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900" y="4631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8" y="3408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041213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548" y="468710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0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1" type="subTitle"/>
          </p:nvPr>
        </p:nvSpPr>
        <p:spPr>
          <a:xfrm>
            <a:off x="2083475" y="2165763"/>
            <a:ext cx="224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2" type="subTitle"/>
          </p:nvPr>
        </p:nvSpPr>
        <p:spPr>
          <a:xfrm>
            <a:off x="4812922" y="2165763"/>
            <a:ext cx="224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7"/>
          <p:cNvSpPr txBox="1"/>
          <p:nvPr>
            <p:ph idx="3" type="subTitle"/>
          </p:nvPr>
        </p:nvSpPr>
        <p:spPr>
          <a:xfrm>
            <a:off x="720000" y="3713200"/>
            <a:ext cx="224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7"/>
          <p:cNvSpPr txBox="1"/>
          <p:nvPr>
            <p:ph idx="4" type="subTitle"/>
          </p:nvPr>
        </p:nvSpPr>
        <p:spPr>
          <a:xfrm>
            <a:off x="3449447" y="3713200"/>
            <a:ext cx="224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5" type="subTitle"/>
          </p:nvPr>
        </p:nvSpPr>
        <p:spPr>
          <a:xfrm>
            <a:off x="6183170" y="3713200"/>
            <a:ext cx="224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>
            <p:ph idx="6" type="subTitle"/>
          </p:nvPr>
        </p:nvSpPr>
        <p:spPr>
          <a:xfrm>
            <a:off x="2087900" y="1253688"/>
            <a:ext cx="22389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27"/>
          <p:cNvSpPr txBox="1"/>
          <p:nvPr>
            <p:ph idx="7" type="subTitle"/>
          </p:nvPr>
        </p:nvSpPr>
        <p:spPr>
          <a:xfrm>
            <a:off x="4817335" y="1253688"/>
            <a:ext cx="22389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7"/>
          <p:cNvSpPr txBox="1"/>
          <p:nvPr>
            <p:ph idx="8" type="subTitle"/>
          </p:nvPr>
        </p:nvSpPr>
        <p:spPr>
          <a:xfrm>
            <a:off x="724425" y="2801175"/>
            <a:ext cx="22389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" name="Google Shape;330;p27"/>
          <p:cNvSpPr txBox="1"/>
          <p:nvPr>
            <p:ph idx="9" type="subTitle"/>
          </p:nvPr>
        </p:nvSpPr>
        <p:spPr>
          <a:xfrm>
            <a:off x="3453865" y="2801175"/>
            <a:ext cx="22389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idx="13" type="subTitle"/>
          </p:nvPr>
        </p:nvSpPr>
        <p:spPr>
          <a:xfrm>
            <a:off x="6187581" y="2801175"/>
            <a:ext cx="22389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32" name="Google Shape;33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985735" y="4764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8424010" y="539509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43352" y="431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723634" y="245114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273884" y="18574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215009" y="251854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557184" y="396859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7486484" y="11404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048984" y="-178656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896585" y="-23442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2129935" y="46334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6690" y="12963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720000" y="445025"/>
            <a:ext cx="7704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46" name="Google Shape;34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3950" y="-25387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850" y="-14232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48" y="-142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925" y="2261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273" y="853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98" y="1432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175" y="2237684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000" y="32679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598" y="3855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48" y="44244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048" y="4546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88800" y="47640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720000" y="445025"/>
            <a:ext cx="7704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60" name="Google Shape;36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361460" y="-25387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06185" y="-19810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42250" y="-142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253485" y="2261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1325" y="853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568000" y="1432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3365" y="2052934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501410" y="32679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4000" y="3855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53475" y="4436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57550" y="4546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563560" y="47640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720013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74" name="Google Shape;37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206185" y="4708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43365" y="2457259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20185" y="431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501410" y="1242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253475" y="18574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8000" y="318944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7150" y="4010969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72775" y="63694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342250" y="4764069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02560" y="-26360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361460" y="4764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4000" y="766444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3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017725"/>
            <a:ext cx="73812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996600" y="-20142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400" y="24432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13550" y="110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418300" y="4266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3815" y="4518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01315" y="44341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52715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84890" y="1017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94765" y="3379213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73110" y="61985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713225" y="1656725"/>
            <a:ext cx="4448100" cy="11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1"/>
          <p:cNvSpPr txBox="1"/>
          <p:nvPr/>
        </p:nvSpPr>
        <p:spPr>
          <a:xfrm>
            <a:off x="713225" y="4047800"/>
            <a:ext cx="4972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300" y="1918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275" y="-17230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923" y="4537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098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4648" y="162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150" y="4647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4598" y="4061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0648" y="5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" y="1276888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5" y="3574847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973" y="4546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23" y="4485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48" y="729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875" y="19485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25" y="4016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723" y="3011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283745">
            <a:off x="3945762" y="1520449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983333">
            <a:off x="6126553" y="1336265"/>
            <a:ext cx="2004041" cy="110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8900044" scaled="0"/>
        </a:gra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1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3875" y="2837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4168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598" y="301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923" y="1135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48" y="3890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050" y="431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98362">
            <a:off x="281405" y="2312626"/>
            <a:ext cx="2559395" cy="21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800" y="118370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050" y="53950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046" y="747588"/>
            <a:ext cx="2716824" cy="27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84" y="371083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583300" y="371083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055275" y="3138138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583075" y="3138138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1575" y="-26970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1000" y="25865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300" y="51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6875" y="4759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27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023" y="-1581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48" y="42835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348" y="2091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623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5675" y="33054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48" y="1454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448" y="7868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73" y="453767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675" y="-25975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88775" y="2696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300" y="51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25" y="3574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273" y="40618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873" y="4453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87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298" y="69765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720000" y="445025"/>
            <a:ext cx="77109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20000" y="14226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72" name="Google Shape;7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26675" y="4342050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8674875" y="1464050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75900" y="4146775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118623" y="6369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538148" y="3164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273298" y="349619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0625" y="1464050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713225" y="2570650"/>
            <a:ext cx="4814700" cy="20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81" name="Google Shape;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9700" y="157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150" y="1509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573" y="3789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398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48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3" y="392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423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8" y="32325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1983000" y="1702159"/>
            <a:ext cx="51780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subTitle"/>
          </p:nvPr>
        </p:nvSpPr>
        <p:spPr>
          <a:xfrm>
            <a:off x="1983000" y="2770238"/>
            <a:ext cx="51780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57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25" y="38919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748" y="1774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623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298" y="38239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67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0"/>
          <p:cNvSpPr txBox="1"/>
          <p:nvPr>
            <p:ph type="title"/>
          </p:nvPr>
        </p:nvSpPr>
        <p:spPr>
          <a:xfrm>
            <a:off x="720000" y="539500"/>
            <a:ext cx="3540600" cy="998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data.gov/dataset/meteorite-landing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jp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0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ctrTitle"/>
          </p:nvPr>
        </p:nvSpPr>
        <p:spPr>
          <a:xfrm>
            <a:off x="713225" y="1128950"/>
            <a:ext cx="4461300" cy="2616300"/>
          </a:xfrm>
          <a:prstGeom prst="rect">
            <a:avLst/>
          </a:prstGeom>
        </p:spPr>
        <p:txBody>
          <a:bodyPr anchorCtr="0" anchor="b" bIns="91425" lIns="91425" spcFirstLastPara="1" rIns="845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Meteorite </a:t>
            </a:r>
            <a:r>
              <a:rPr lang="en"/>
              <a:t> </a:t>
            </a:r>
            <a:r>
              <a:rPr lang="en">
                <a:solidFill>
                  <a:srgbClr val="E67F49"/>
                </a:solidFill>
              </a:rPr>
              <a:t>Landings </a:t>
            </a:r>
            <a:endParaRPr>
              <a:solidFill>
                <a:srgbClr val="E67F49"/>
              </a:solidFill>
            </a:endParaRPr>
          </a:p>
        </p:txBody>
      </p:sp>
      <p:sp>
        <p:nvSpPr>
          <p:cNvPr id="433" name="Google Shape;433;p34"/>
          <p:cNvSpPr txBox="1"/>
          <p:nvPr>
            <p:ph idx="1" type="subTitle"/>
          </p:nvPr>
        </p:nvSpPr>
        <p:spPr>
          <a:xfrm>
            <a:off x="713225" y="3745250"/>
            <a:ext cx="44613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LoLordo, Coble Hartman,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 Ortega, Marcial de Leon Jr.,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Anne Verger, Shawn Shojaei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996" y="1434775"/>
            <a:ext cx="2716824" cy="27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83333">
            <a:off x="7107878" y="603390"/>
            <a:ext cx="2004041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0409" y="1128950"/>
            <a:ext cx="899691" cy="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/>
          <p:nvPr>
            <p:ph type="title"/>
          </p:nvPr>
        </p:nvSpPr>
        <p:spPr>
          <a:xfrm>
            <a:off x="720000" y="445025"/>
            <a:ext cx="4655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571" name="Google Shape;571;p43"/>
          <p:cNvSpPr txBox="1"/>
          <p:nvPr>
            <p:ph idx="4294967295" type="subTitle"/>
          </p:nvPr>
        </p:nvSpPr>
        <p:spPr>
          <a:xfrm>
            <a:off x="720000" y="1211325"/>
            <a:ext cx="59373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Deeper Analysis: </a:t>
            </a:r>
            <a:r>
              <a:rPr lang="en"/>
              <a:t>meteor_first_word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Postgres </a:t>
            </a:r>
            <a:r>
              <a:rPr b="1" lang="en"/>
              <a:t>Formatting:</a:t>
            </a:r>
            <a:r>
              <a:rPr lang="en"/>
              <a:t> formatted out special characters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Flask Deployment to AWS: </a:t>
            </a:r>
            <a:r>
              <a:rPr lang="en"/>
              <a:t>everyone had access to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Interactive Visualizations: </a:t>
            </a:r>
            <a:r>
              <a:rPr lang="en"/>
              <a:t>Chart.js</a:t>
            </a:r>
            <a:endParaRPr/>
          </a:p>
        </p:txBody>
      </p: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00" y="2733925"/>
            <a:ext cx="3209175" cy="20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825" y="540600"/>
            <a:ext cx="1952550" cy="20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42450"/>
            <a:ext cx="2343409" cy="20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/>
          <p:nvPr>
            <p:ph idx="1" type="subTitle"/>
          </p:nvPr>
        </p:nvSpPr>
        <p:spPr>
          <a:xfrm>
            <a:off x="3842550" y="499400"/>
            <a:ext cx="4588200" cy="3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“I would rather be ashes than dust!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I would rather that my spark should burn out in a brilliant blaze than it should be stifled by dry-rot.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I would rather be a superb meteor, every atom of me in magnificent glow, than a sleepy and permanent planet.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The function of man is to live, not to exist.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I shall not waste my days trying to prolong them.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I shall use my time.”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580" name="Google Shape;580;p44"/>
          <p:cNvSpPr txBox="1"/>
          <p:nvPr>
            <p:ph type="title"/>
          </p:nvPr>
        </p:nvSpPr>
        <p:spPr>
          <a:xfrm>
            <a:off x="3842571" y="3942200"/>
            <a:ext cx="4588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—Jack London</a:t>
            </a:r>
            <a:endParaRPr/>
          </a:p>
        </p:txBody>
      </p:sp>
      <p:pic>
        <p:nvPicPr>
          <p:cNvPr id="581" name="Google Shape;5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42" y="2928200"/>
            <a:ext cx="1692675" cy="1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49199">
            <a:off x="-490600" y="-75925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4"/>
          <p:cNvPicPr preferRelativeResize="0"/>
          <p:nvPr/>
        </p:nvPicPr>
        <p:blipFill rotWithShape="1">
          <a:blip r:embed="rId5">
            <a:alphaModFix/>
          </a:blip>
          <a:srcRect b="0" l="0" r="19034" t="25832"/>
          <a:stretch/>
        </p:blipFill>
        <p:spPr>
          <a:xfrm rot="-382701">
            <a:off x="1612975" y="1029038"/>
            <a:ext cx="2476950" cy="17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7988" y="36585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373" y="421125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4"/>
          <p:cNvSpPr txBox="1"/>
          <p:nvPr>
            <p:ph idx="4294967295" type="ctrTitle"/>
          </p:nvPr>
        </p:nvSpPr>
        <p:spPr>
          <a:xfrm>
            <a:off x="713225" y="1128950"/>
            <a:ext cx="2658000" cy="2616300"/>
          </a:xfrm>
          <a:prstGeom prst="rect">
            <a:avLst/>
          </a:prstGeom>
        </p:spPr>
        <p:txBody>
          <a:bodyPr anchorCtr="0" anchor="t" bIns="91425" lIns="91425" spcFirstLastPara="1" rIns="845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</a:t>
            </a:r>
            <a:r>
              <a:rPr lang="en" sz="4600"/>
              <a:t>  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E67F49"/>
                </a:solidFill>
              </a:rPr>
              <a:t>YOU </a:t>
            </a:r>
            <a:endParaRPr sz="4600">
              <a:solidFill>
                <a:srgbClr val="E67F4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type="title"/>
          </p:nvPr>
        </p:nvSpPr>
        <p:spPr>
          <a:xfrm>
            <a:off x="2005150" y="1556434"/>
            <a:ext cx="51780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Input Files</a:t>
            </a:r>
            <a:endParaRPr sz="5000"/>
          </a:p>
        </p:txBody>
      </p:sp>
      <p:sp>
        <p:nvSpPr>
          <p:cNvPr id="447" name="Google Shape;447;p35"/>
          <p:cNvSpPr txBox="1"/>
          <p:nvPr>
            <p:ph idx="1" type="subTitle"/>
          </p:nvPr>
        </p:nvSpPr>
        <p:spPr>
          <a:xfrm>
            <a:off x="726575" y="2770450"/>
            <a:ext cx="74991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Data: </a:t>
            </a:r>
            <a:r>
              <a:rPr lang="en"/>
              <a:t>34,513 rows of meteorite data from Meteorite_Landings.xml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https://catalog.data.gov/dataset/meteorite-landings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</a:t>
            </a:r>
            <a:r>
              <a:rPr lang="en"/>
              <a:t> NASA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9013" y="11208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550" y="4016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23" y="2462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675" y="3498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725" y="245825"/>
            <a:ext cx="1983350" cy="154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2679" y="2832150"/>
            <a:ext cx="2559396" cy="21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Pieces</a:t>
            </a:r>
            <a:endParaRPr/>
          </a:p>
        </p:txBody>
      </p:sp>
      <p:sp>
        <p:nvSpPr>
          <p:cNvPr id="461" name="Google Shape;461;p36"/>
          <p:cNvSpPr txBox="1"/>
          <p:nvPr>
            <p:ph idx="3" type="subTitle"/>
          </p:nvPr>
        </p:nvSpPr>
        <p:spPr>
          <a:xfrm>
            <a:off x="1863000" y="3955100"/>
            <a:ext cx="24096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Leaflet Heat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Street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D3.js</a:t>
            </a:r>
            <a:endParaRPr/>
          </a:p>
        </p:txBody>
      </p:sp>
      <p:sp>
        <p:nvSpPr>
          <p:cNvPr id="462" name="Google Shape;462;p36"/>
          <p:cNvSpPr txBox="1"/>
          <p:nvPr>
            <p:ph idx="1" type="subTitle"/>
          </p:nvPr>
        </p:nvSpPr>
        <p:spPr>
          <a:xfrm>
            <a:off x="720000" y="2237875"/>
            <a:ext cx="255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Jupyter Notebook</a:t>
            </a:r>
            <a:endParaRPr/>
          </a:p>
        </p:txBody>
      </p:sp>
      <p:sp>
        <p:nvSpPr>
          <p:cNvPr id="463" name="Google Shape;463;p36"/>
          <p:cNvSpPr txBox="1"/>
          <p:nvPr>
            <p:ph idx="2" type="subTitle"/>
          </p:nvPr>
        </p:nvSpPr>
        <p:spPr>
          <a:xfrm>
            <a:off x="3367204" y="2237872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464" name="Google Shape;464;p36"/>
          <p:cNvSpPr txBox="1"/>
          <p:nvPr>
            <p:ph idx="4" type="subTitle"/>
          </p:nvPr>
        </p:nvSpPr>
        <p:spPr>
          <a:xfrm>
            <a:off x="4510200" y="3955100"/>
            <a:ext cx="24096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SQLAlchemy - 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 txBox="1"/>
          <p:nvPr>
            <p:ph idx="5" type="subTitle"/>
          </p:nvPr>
        </p:nvSpPr>
        <p:spPr>
          <a:xfrm>
            <a:off x="6014390" y="2237872"/>
            <a:ext cx="24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Meteorite Data</a:t>
            </a:r>
            <a:endParaRPr/>
          </a:p>
        </p:txBody>
      </p:sp>
      <p:sp>
        <p:nvSpPr>
          <p:cNvPr id="466" name="Google Shape;466;p36"/>
          <p:cNvSpPr txBox="1"/>
          <p:nvPr>
            <p:ph idx="7" type="title"/>
          </p:nvPr>
        </p:nvSpPr>
        <p:spPr>
          <a:xfrm>
            <a:off x="720000" y="1360700"/>
            <a:ext cx="76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36"/>
          <p:cNvSpPr txBox="1"/>
          <p:nvPr>
            <p:ph idx="8" type="title"/>
          </p:nvPr>
        </p:nvSpPr>
        <p:spPr>
          <a:xfrm>
            <a:off x="1863000" y="3077343"/>
            <a:ext cx="76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8" name="Google Shape;468;p36"/>
          <p:cNvSpPr txBox="1"/>
          <p:nvPr>
            <p:ph idx="9" type="title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36"/>
          <p:cNvSpPr txBox="1"/>
          <p:nvPr>
            <p:ph idx="13" type="title"/>
          </p:nvPr>
        </p:nvSpPr>
        <p:spPr>
          <a:xfrm>
            <a:off x="4510204" y="3077343"/>
            <a:ext cx="76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0" name="Google Shape;470;p36"/>
          <p:cNvSpPr txBox="1"/>
          <p:nvPr>
            <p:ph idx="14" type="title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36"/>
          <p:cNvSpPr txBox="1"/>
          <p:nvPr>
            <p:ph idx="16" type="subTitle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472" name="Google Shape;472;p36"/>
          <p:cNvSpPr txBox="1"/>
          <p:nvPr>
            <p:ph idx="17" type="subTitle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473" name="Google Shape;473;p36"/>
          <p:cNvSpPr txBox="1"/>
          <p:nvPr>
            <p:ph idx="18" type="subTitle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474" name="Google Shape;474;p36"/>
          <p:cNvSpPr txBox="1"/>
          <p:nvPr>
            <p:ph idx="19" type="subTitle"/>
          </p:nvPr>
        </p:nvSpPr>
        <p:spPr>
          <a:xfrm>
            <a:off x="1863000" y="357430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475" name="Google Shape;475;p36"/>
          <p:cNvSpPr txBox="1"/>
          <p:nvPr>
            <p:ph idx="20" type="subTitle"/>
          </p:nvPr>
        </p:nvSpPr>
        <p:spPr>
          <a:xfrm>
            <a:off x="4510204" y="3574304"/>
            <a:ext cx="24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pic>
        <p:nvPicPr>
          <p:cNvPr id="476" name="Google Shape;4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176" y="146050"/>
            <a:ext cx="952325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800" y="-301450"/>
            <a:ext cx="1191505" cy="1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625" y="3437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873" l="0" r="0" t="4882"/>
          <a:stretch/>
        </p:blipFill>
        <p:spPr>
          <a:xfrm>
            <a:off x="0" y="-6900"/>
            <a:ext cx="9143997" cy="5157299"/>
          </a:xfrm>
          <a:prstGeom prst="rect">
            <a:avLst/>
          </a:prstGeom>
        </p:spPr>
      </p:pic>
      <p:pic>
        <p:nvPicPr>
          <p:cNvPr id="484" name="Google Shape;4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75" y="90425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9500" y="1367250"/>
            <a:ext cx="1712247" cy="17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7"/>
          <p:cNvSpPr txBox="1"/>
          <p:nvPr>
            <p:ph type="title"/>
          </p:nvPr>
        </p:nvSpPr>
        <p:spPr>
          <a:xfrm>
            <a:off x="6079800" y="616725"/>
            <a:ext cx="30024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Jupyter Notebook</a:t>
            </a:r>
            <a:endParaRPr/>
          </a:p>
        </p:txBody>
      </p:sp>
      <p:sp>
        <p:nvSpPr>
          <p:cNvPr id="487" name="Google Shape;487;p37"/>
          <p:cNvSpPr txBox="1"/>
          <p:nvPr>
            <p:ph idx="4294967295" type="subTitle"/>
          </p:nvPr>
        </p:nvSpPr>
        <p:spPr>
          <a:xfrm>
            <a:off x="0" y="3241975"/>
            <a:ext cx="38925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rows with missing year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Added first word column to group dataset by meteor name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invalid coordinates and dates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Got rid of unnecessary columns and renamed existing columns</a:t>
            </a:r>
            <a:endParaRPr sz="1300"/>
          </a:p>
        </p:txBody>
      </p:sp>
      <p:pic>
        <p:nvPicPr>
          <p:cNvPr id="488" name="Google Shape;4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326" y="2720675"/>
            <a:ext cx="5305675" cy="2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8"/>
            <a:ext cx="5413975" cy="3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720000" y="1017725"/>
            <a:ext cx="47709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and hosted a </a:t>
            </a:r>
            <a:r>
              <a:rPr lang="en"/>
              <a:t>PostgreSQL</a:t>
            </a:r>
            <a:r>
              <a:rPr lang="en"/>
              <a:t> server using Linux on a Raspberry 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all team members with access to meteorite database</a:t>
            </a:r>
            <a:endParaRPr/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720000" y="445025"/>
            <a:ext cx="73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pic>
        <p:nvPicPr>
          <p:cNvPr id="496" name="Google Shape;496;p38"/>
          <p:cNvPicPr preferRelativeResize="0"/>
          <p:nvPr/>
        </p:nvPicPr>
        <p:blipFill rotWithShape="1">
          <a:blip r:embed="rId3">
            <a:alphaModFix/>
          </a:blip>
          <a:srcRect b="6659" l="10887" r="7124" t="8930"/>
          <a:stretch/>
        </p:blipFill>
        <p:spPr>
          <a:xfrm>
            <a:off x="713225" y="2630225"/>
            <a:ext cx="2061275" cy="19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744" y="3226946"/>
            <a:ext cx="1675861" cy="137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567" y="2907348"/>
            <a:ext cx="835765" cy="749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8850" y="2907349"/>
            <a:ext cx="2238400" cy="16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550" y="2506150"/>
            <a:ext cx="6101364" cy="17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8"/>
          <p:cNvSpPr/>
          <p:nvPr/>
        </p:nvSpPr>
        <p:spPr>
          <a:xfrm>
            <a:off x="2416200" y="3119275"/>
            <a:ext cx="922800" cy="108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2" name="Google Shape;502;p38"/>
          <p:cNvPicPr preferRelativeResize="0"/>
          <p:nvPr/>
        </p:nvPicPr>
        <p:blipFill rotWithShape="1">
          <a:blip r:embed="rId8">
            <a:alphaModFix/>
          </a:blip>
          <a:srcRect b="0" l="18723" r="17873" t="32226"/>
          <a:stretch/>
        </p:blipFill>
        <p:spPr>
          <a:xfrm>
            <a:off x="6031375" y="1598825"/>
            <a:ext cx="2724775" cy="28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580" r="12580" t="0"/>
          <a:stretch/>
        </p:blipFill>
        <p:spPr>
          <a:xfrm>
            <a:off x="5340325" y="-390875"/>
            <a:ext cx="6180900" cy="5899800"/>
          </a:xfrm>
          <a:prstGeom prst="ellipse">
            <a:avLst/>
          </a:prstGeom>
        </p:spPr>
      </p:pic>
      <p:sp>
        <p:nvSpPr>
          <p:cNvPr id="508" name="Google Shape;508;p39"/>
          <p:cNvSpPr txBox="1"/>
          <p:nvPr>
            <p:ph type="title"/>
          </p:nvPr>
        </p:nvSpPr>
        <p:spPr>
          <a:xfrm>
            <a:off x="186600" y="1423075"/>
            <a:ext cx="3519600" cy="19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Uploaded with SQLAlchemy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in PostgreSQL</a:t>
            </a:r>
            <a:endParaRPr/>
          </a:p>
        </p:txBody>
      </p:sp>
      <p:pic>
        <p:nvPicPr>
          <p:cNvPr id="509" name="Google Shape;5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475" y="-889700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018702">
            <a:off x="3009724" y="592013"/>
            <a:ext cx="1983351" cy="154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4095">
            <a:off x="4174878" y="4142636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8663" y="29525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37048" y="8945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9"/>
          <p:cNvPicPr preferRelativeResize="0"/>
          <p:nvPr/>
        </p:nvPicPr>
        <p:blipFill rotWithShape="1">
          <a:blip r:embed="rId9">
            <a:alphaModFix/>
          </a:blip>
          <a:srcRect b="49129" l="22927" r="42174" t="6777"/>
          <a:stretch/>
        </p:blipFill>
        <p:spPr>
          <a:xfrm>
            <a:off x="3387625" y="48200"/>
            <a:ext cx="2997576" cy="239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9"/>
          <p:cNvPicPr preferRelativeResize="0"/>
          <p:nvPr/>
        </p:nvPicPr>
        <p:blipFill rotWithShape="1">
          <a:blip r:embed="rId10">
            <a:alphaModFix/>
          </a:blip>
          <a:srcRect b="31493" l="5435" r="21502" t="6131"/>
          <a:stretch/>
        </p:blipFill>
        <p:spPr>
          <a:xfrm>
            <a:off x="4783175" y="1946200"/>
            <a:ext cx="4540776" cy="31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/>
          <p:nvPr>
            <p:ph type="title"/>
          </p:nvPr>
        </p:nvSpPr>
        <p:spPr>
          <a:xfrm>
            <a:off x="468700" y="596775"/>
            <a:ext cx="29217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using Flask</a:t>
            </a:r>
            <a:endParaRPr/>
          </a:p>
        </p:txBody>
      </p:sp>
      <p:pic>
        <p:nvPicPr>
          <p:cNvPr id="521" name="Google Shape;5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27152">
            <a:off x="1809976" y="610129"/>
            <a:ext cx="1712249" cy="144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57273" y="4025622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8176073" y="419384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69898" y="2366972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057275" y="596775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4300" y="498313"/>
            <a:ext cx="5497474" cy="41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/>
          <p:nvPr>
            <p:ph type="title"/>
          </p:nvPr>
        </p:nvSpPr>
        <p:spPr>
          <a:xfrm>
            <a:off x="769900" y="682450"/>
            <a:ext cx="3259800" cy="6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532" name="Google Shape;5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4057273" y="4025622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176073" y="419384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769898" y="2366972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57275" y="596775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1"/>
          <p:cNvPicPr preferRelativeResize="0"/>
          <p:nvPr/>
        </p:nvPicPr>
        <p:blipFill rotWithShape="1">
          <a:blip r:embed="rId5">
            <a:alphaModFix/>
          </a:blip>
          <a:srcRect b="0" l="0" r="60366" t="0"/>
          <a:stretch/>
        </p:blipFill>
        <p:spPr>
          <a:xfrm>
            <a:off x="4989025" y="0"/>
            <a:ext cx="37765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6593551">
            <a:off x="6736650" y="552628"/>
            <a:ext cx="1712251" cy="144581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1"/>
          <p:cNvSpPr txBox="1"/>
          <p:nvPr>
            <p:ph idx="1" type="subTitle"/>
          </p:nvPr>
        </p:nvSpPr>
        <p:spPr>
          <a:xfrm>
            <a:off x="769900" y="1422750"/>
            <a:ext cx="43503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This tool maps and graphs meteorite data in three ways:</a:t>
            </a:r>
            <a:endParaRPr sz="1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 locational map of meteorite landings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bar chart that shows top 10 composition types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600"/>
              <a:t>A “Drew” chart that shows the top 25 meteors by mass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types of meteorites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Each can be split into many more classes and types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depending on minerals, structure and chemistry</a:t>
            </a:r>
            <a:endParaRPr sz="1600"/>
          </a:p>
        </p:txBody>
      </p:sp>
      <p:sp>
        <p:nvSpPr>
          <p:cNvPr id="544" name="Google Shape;544;p42"/>
          <p:cNvSpPr txBox="1"/>
          <p:nvPr>
            <p:ph idx="1" type="subTitle"/>
          </p:nvPr>
        </p:nvSpPr>
        <p:spPr>
          <a:xfrm>
            <a:off x="716613" y="3011629"/>
            <a:ext cx="24087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completely made of metal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(iron and nickel)</a:t>
            </a:r>
            <a:endParaRPr/>
          </a:p>
        </p:txBody>
      </p:sp>
      <p:sp>
        <p:nvSpPr>
          <p:cNvPr id="545" name="Google Shape;545;p42"/>
          <p:cNvSpPr txBox="1"/>
          <p:nvPr>
            <p:ph idx="2" type="subTitle"/>
          </p:nvPr>
        </p:nvSpPr>
        <p:spPr>
          <a:xfrm>
            <a:off x="3367641" y="3011629"/>
            <a:ext cx="24087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have silicate minerals</a:t>
            </a:r>
            <a:endParaRPr/>
          </a:p>
        </p:txBody>
      </p:sp>
      <p:sp>
        <p:nvSpPr>
          <p:cNvPr id="546" name="Google Shape;546;p42"/>
          <p:cNvSpPr txBox="1"/>
          <p:nvPr>
            <p:ph idx="3" type="subTitle"/>
          </p:nvPr>
        </p:nvSpPr>
        <p:spPr>
          <a:xfrm>
            <a:off x="6018678" y="3011629"/>
            <a:ext cx="24087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nearly equal amounts of metal and silicate minerals</a:t>
            </a:r>
            <a:endParaRPr/>
          </a:p>
        </p:txBody>
      </p:sp>
      <p:sp>
        <p:nvSpPr>
          <p:cNvPr id="547" name="Google Shape;547;p42"/>
          <p:cNvSpPr txBox="1"/>
          <p:nvPr>
            <p:ph idx="4" type="subTitle"/>
          </p:nvPr>
        </p:nvSpPr>
        <p:spPr>
          <a:xfrm>
            <a:off x="716613" y="2351625"/>
            <a:ext cx="24087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</a:t>
            </a:r>
            <a:endParaRPr/>
          </a:p>
        </p:txBody>
      </p:sp>
      <p:sp>
        <p:nvSpPr>
          <p:cNvPr id="548" name="Google Shape;548;p42"/>
          <p:cNvSpPr txBox="1"/>
          <p:nvPr>
            <p:ph idx="5" type="subTitle"/>
          </p:nvPr>
        </p:nvSpPr>
        <p:spPr>
          <a:xfrm>
            <a:off x="3367645" y="2351625"/>
            <a:ext cx="24087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Stone</a:t>
            </a:r>
            <a:endParaRPr/>
          </a:p>
        </p:txBody>
      </p:sp>
      <p:sp>
        <p:nvSpPr>
          <p:cNvPr id="549" name="Google Shape;549;p42"/>
          <p:cNvSpPr txBox="1"/>
          <p:nvPr>
            <p:ph idx="6" type="subTitle"/>
          </p:nvPr>
        </p:nvSpPr>
        <p:spPr>
          <a:xfrm>
            <a:off x="6018678" y="2351625"/>
            <a:ext cx="24087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Stony-irons</a:t>
            </a:r>
            <a:endParaRPr/>
          </a:p>
        </p:txBody>
      </p:sp>
      <p:grpSp>
        <p:nvGrpSpPr>
          <p:cNvPr id="550" name="Google Shape;550;p42"/>
          <p:cNvGrpSpPr/>
          <p:nvPr/>
        </p:nvGrpSpPr>
        <p:grpSpPr>
          <a:xfrm>
            <a:off x="7014154" y="1933926"/>
            <a:ext cx="417738" cy="417703"/>
            <a:chOff x="3994764" y="1467916"/>
            <a:chExt cx="417738" cy="417703"/>
          </a:xfrm>
        </p:grpSpPr>
        <p:sp>
          <p:nvSpPr>
            <p:cNvPr id="551" name="Google Shape;551;p42"/>
            <p:cNvSpPr/>
            <p:nvPr/>
          </p:nvSpPr>
          <p:spPr>
            <a:xfrm>
              <a:off x="3994764" y="1467916"/>
              <a:ext cx="417738" cy="417703"/>
            </a:xfrm>
            <a:custGeom>
              <a:rect b="b" l="l" r="r" t="t"/>
              <a:pathLst>
                <a:path extrusionOk="0" h="11908" w="11909">
                  <a:moveTo>
                    <a:pt x="1596" y="1501"/>
                  </a:moveTo>
                  <a:lnTo>
                    <a:pt x="2216" y="2120"/>
                  </a:lnTo>
                  <a:lnTo>
                    <a:pt x="1549" y="2787"/>
                  </a:lnTo>
                  <a:lnTo>
                    <a:pt x="953" y="2167"/>
                  </a:lnTo>
                  <a:lnTo>
                    <a:pt x="1596" y="1501"/>
                  </a:lnTo>
                  <a:close/>
                  <a:moveTo>
                    <a:pt x="10360" y="1501"/>
                  </a:moveTo>
                  <a:lnTo>
                    <a:pt x="11003" y="2167"/>
                  </a:lnTo>
                  <a:lnTo>
                    <a:pt x="10384" y="2787"/>
                  </a:lnTo>
                  <a:lnTo>
                    <a:pt x="9717" y="2144"/>
                  </a:lnTo>
                  <a:lnTo>
                    <a:pt x="10360" y="1501"/>
                  </a:lnTo>
                  <a:close/>
                  <a:moveTo>
                    <a:pt x="10656" y="4711"/>
                  </a:moveTo>
                  <a:cubicBezTo>
                    <a:pt x="10684" y="4711"/>
                    <a:pt x="10713" y="4713"/>
                    <a:pt x="10741" y="4716"/>
                  </a:cubicBezTo>
                  <a:lnTo>
                    <a:pt x="10741" y="6335"/>
                  </a:lnTo>
                  <a:cubicBezTo>
                    <a:pt x="10700" y="6341"/>
                    <a:pt x="10660" y="6344"/>
                    <a:pt x="10620" y="6344"/>
                  </a:cubicBezTo>
                  <a:cubicBezTo>
                    <a:pt x="10191" y="6344"/>
                    <a:pt x="9812" y="6004"/>
                    <a:pt x="9812" y="5525"/>
                  </a:cubicBezTo>
                  <a:cubicBezTo>
                    <a:pt x="9812" y="5055"/>
                    <a:pt x="10212" y="4711"/>
                    <a:pt x="10656" y="4711"/>
                  </a:cubicBezTo>
                  <a:close/>
                  <a:moveTo>
                    <a:pt x="1289" y="4730"/>
                  </a:moveTo>
                  <a:cubicBezTo>
                    <a:pt x="1718" y="4730"/>
                    <a:pt x="2097" y="5070"/>
                    <a:pt x="2097" y="5549"/>
                  </a:cubicBezTo>
                  <a:cubicBezTo>
                    <a:pt x="2097" y="6006"/>
                    <a:pt x="1718" y="6344"/>
                    <a:pt x="1290" y="6344"/>
                  </a:cubicBezTo>
                  <a:cubicBezTo>
                    <a:pt x="1249" y="6344"/>
                    <a:pt x="1209" y="6341"/>
                    <a:pt x="1168" y="6335"/>
                  </a:cubicBezTo>
                  <a:lnTo>
                    <a:pt x="1168" y="4739"/>
                  </a:lnTo>
                  <a:cubicBezTo>
                    <a:pt x="1209" y="4733"/>
                    <a:pt x="1249" y="4730"/>
                    <a:pt x="1289" y="4730"/>
                  </a:cubicBezTo>
                  <a:close/>
                  <a:moveTo>
                    <a:pt x="8050" y="7573"/>
                  </a:moveTo>
                  <a:lnTo>
                    <a:pt x="8503" y="8502"/>
                  </a:lnTo>
                  <a:lnTo>
                    <a:pt x="3406" y="8502"/>
                  </a:lnTo>
                  <a:lnTo>
                    <a:pt x="3859" y="7573"/>
                  </a:lnTo>
                  <a:close/>
                  <a:moveTo>
                    <a:pt x="8788" y="1858"/>
                  </a:moveTo>
                  <a:lnTo>
                    <a:pt x="10741" y="3811"/>
                  </a:lnTo>
                  <a:lnTo>
                    <a:pt x="10741" y="4263"/>
                  </a:lnTo>
                  <a:cubicBezTo>
                    <a:pt x="10701" y="4259"/>
                    <a:pt x="10660" y="4257"/>
                    <a:pt x="10620" y="4257"/>
                  </a:cubicBezTo>
                  <a:cubicBezTo>
                    <a:pt x="9951" y="4257"/>
                    <a:pt x="9336" y="4808"/>
                    <a:pt x="9336" y="5549"/>
                  </a:cubicBezTo>
                  <a:cubicBezTo>
                    <a:pt x="9336" y="6311"/>
                    <a:pt x="9955" y="6811"/>
                    <a:pt x="10622" y="6811"/>
                  </a:cubicBezTo>
                  <a:lnTo>
                    <a:pt x="10741" y="6811"/>
                  </a:lnTo>
                  <a:lnTo>
                    <a:pt x="10741" y="7264"/>
                  </a:lnTo>
                  <a:lnTo>
                    <a:pt x="9479" y="8502"/>
                  </a:lnTo>
                  <a:lnTo>
                    <a:pt x="9027" y="8502"/>
                  </a:lnTo>
                  <a:lnTo>
                    <a:pt x="8384" y="7240"/>
                  </a:lnTo>
                  <a:cubicBezTo>
                    <a:pt x="8360" y="7168"/>
                    <a:pt x="8264" y="7121"/>
                    <a:pt x="8169" y="7121"/>
                  </a:cubicBezTo>
                  <a:lnTo>
                    <a:pt x="3716" y="7121"/>
                  </a:lnTo>
                  <a:cubicBezTo>
                    <a:pt x="3621" y="7121"/>
                    <a:pt x="3549" y="7168"/>
                    <a:pt x="3502" y="7240"/>
                  </a:cubicBezTo>
                  <a:lnTo>
                    <a:pt x="2882" y="8502"/>
                  </a:lnTo>
                  <a:lnTo>
                    <a:pt x="2406" y="8502"/>
                  </a:lnTo>
                  <a:lnTo>
                    <a:pt x="1168" y="7264"/>
                  </a:lnTo>
                  <a:lnTo>
                    <a:pt x="1168" y="6811"/>
                  </a:lnTo>
                  <a:lnTo>
                    <a:pt x="1287" y="6811"/>
                  </a:lnTo>
                  <a:cubicBezTo>
                    <a:pt x="1954" y="6811"/>
                    <a:pt x="2573" y="6263"/>
                    <a:pt x="2573" y="5549"/>
                  </a:cubicBezTo>
                  <a:cubicBezTo>
                    <a:pt x="2573" y="4808"/>
                    <a:pt x="1958" y="4257"/>
                    <a:pt x="1289" y="4257"/>
                  </a:cubicBezTo>
                  <a:cubicBezTo>
                    <a:pt x="1249" y="4257"/>
                    <a:pt x="1208" y="4259"/>
                    <a:pt x="1168" y="4263"/>
                  </a:cubicBezTo>
                  <a:lnTo>
                    <a:pt x="1168" y="3811"/>
                  </a:lnTo>
                  <a:lnTo>
                    <a:pt x="3121" y="1858"/>
                  </a:lnTo>
                  <a:close/>
                  <a:moveTo>
                    <a:pt x="937" y="10501"/>
                  </a:moveTo>
                  <a:cubicBezTo>
                    <a:pt x="951" y="10501"/>
                    <a:pt x="964" y="10501"/>
                    <a:pt x="977" y="10502"/>
                  </a:cubicBezTo>
                  <a:cubicBezTo>
                    <a:pt x="1215" y="10526"/>
                    <a:pt x="1406" y="10741"/>
                    <a:pt x="1406" y="10979"/>
                  </a:cubicBezTo>
                  <a:lnTo>
                    <a:pt x="1406" y="11431"/>
                  </a:lnTo>
                  <a:lnTo>
                    <a:pt x="477" y="11431"/>
                  </a:lnTo>
                  <a:lnTo>
                    <a:pt x="477" y="10979"/>
                  </a:lnTo>
                  <a:cubicBezTo>
                    <a:pt x="477" y="10708"/>
                    <a:pt x="692" y="10501"/>
                    <a:pt x="937" y="10501"/>
                  </a:cubicBezTo>
                  <a:close/>
                  <a:moveTo>
                    <a:pt x="5959" y="10501"/>
                  </a:moveTo>
                  <a:cubicBezTo>
                    <a:pt x="5973" y="10501"/>
                    <a:pt x="5988" y="10501"/>
                    <a:pt x="6002" y="10502"/>
                  </a:cubicBezTo>
                  <a:cubicBezTo>
                    <a:pt x="6240" y="10526"/>
                    <a:pt x="6431" y="10741"/>
                    <a:pt x="6431" y="10979"/>
                  </a:cubicBezTo>
                  <a:lnTo>
                    <a:pt x="6431" y="11431"/>
                  </a:lnTo>
                  <a:lnTo>
                    <a:pt x="5502" y="11431"/>
                  </a:lnTo>
                  <a:lnTo>
                    <a:pt x="5502" y="10979"/>
                  </a:lnTo>
                  <a:cubicBezTo>
                    <a:pt x="5502" y="10708"/>
                    <a:pt x="5695" y="10501"/>
                    <a:pt x="5959" y="10501"/>
                  </a:cubicBezTo>
                  <a:close/>
                  <a:moveTo>
                    <a:pt x="10984" y="10501"/>
                  </a:moveTo>
                  <a:cubicBezTo>
                    <a:pt x="10998" y="10501"/>
                    <a:pt x="11012" y="10501"/>
                    <a:pt x="11027" y="10502"/>
                  </a:cubicBezTo>
                  <a:cubicBezTo>
                    <a:pt x="11265" y="10526"/>
                    <a:pt x="11456" y="10741"/>
                    <a:pt x="11456" y="10979"/>
                  </a:cubicBezTo>
                  <a:lnTo>
                    <a:pt x="11432" y="10979"/>
                  </a:lnTo>
                  <a:lnTo>
                    <a:pt x="11432" y="11431"/>
                  </a:lnTo>
                  <a:lnTo>
                    <a:pt x="10503" y="11431"/>
                  </a:lnTo>
                  <a:lnTo>
                    <a:pt x="10503" y="10979"/>
                  </a:lnTo>
                  <a:cubicBezTo>
                    <a:pt x="10503" y="10708"/>
                    <a:pt x="10718" y="10501"/>
                    <a:pt x="10984" y="10501"/>
                  </a:cubicBezTo>
                  <a:close/>
                  <a:moveTo>
                    <a:pt x="3025" y="0"/>
                  </a:moveTo>
                  <a:cubicBezTo>
                    <a:pt x="2906" y="0"/>
                    <a:pt x="2787" y="119"/>
                    <a:pt x="2787" y="238"/>
                  </a:cubicBezTo>
                  <a:lnTo>
                    <a:pt x="2787" y="1524"/>
                  </a:lnTo>
                  <a:lnTo>
                    <a:pt x="2549" y="1786"/>
                  </a:lnTo>
                  <a:lnTo>
                    <a:pt x="1763" y="1001"/>
                  </a:lnTo>
                  <a:cubicBezTo>
                    <a:pt x="1716" y="965"/>
                    <a:pt x="1656" y="947"/>
                    <a:pt x="1596" y="947"/>
                  </a:cubicBezTo>
                  <a:cubicBezTo>
                    <a:pt x="1537" y="947"/>
                    <a:pt x="1477" y="965"/>
                    <a:pt x="1430" y="1001"/>
                  </a:cubicBezTo>
                  <a:lnTo>
                    <a:pt x="453" y="2001"/>
                  </a:lnTo>
                  <a:cubicBezTo>
                    <a:pt x="430" y="2001"/>
                    <a:pt x="406" y="2025"/>
                    <a:pt x="406" y="2048"/>
                  </a:cubicBezTo>
                  <a:cubicBezTo>
                    <a:pt x="358" y="2144"/>
                    <a:pt x="382" y="2263"/>
                    <a:pt x="453" y="2334"/>
                  </a:cubicBezTo>
                  <a:lnTo>
                    <a:pt x="1215" y="3096"/>
                  </a:lnTo>
                  <a:lnTo>
                    <a:pt x="763" y="3549"/>
                  </a:lnTo>
                  <a:cubicBezTo>
                    <a:pt x="715" y="3596"/>
                    <a:pt x="691" y="3668"/>
                    <a:pt x="691" y="3715"/>
                  </a:cubicBezTo>
                  <a:lnTo>
                    <a:pt x="691" y="7359"/>
                  </a:lnTo>
                  <a:cubicBezTo>
                    <a:pt x="691" y="7407"/>
                    <a:pt x="715" y="7478"/>
                    <a:pt x="763" y="7526"/>
                  </a:cubicBezTo>
                  <a:lnTo>
                    <a:pt x="1382" y="8121"/>
                  </a:lnTo>
                  <a:cubicBezTo>
                    <a:pt x="953" y="8431"/>
                    <a:pt x="691" y="8907"/>
                    <a:pt x="691" y="9431"/>
                  </a:cubicBezTo>
                  <a:lnTo>
                    <a:pt x="691" y="10074"/>
                  </a:lnTo>
                  <a:cubicBezTo>
                    <a:pt x="310" y="10169"/>
                    <a:pt x="1" y="10550"/>
                    <a:pt x="1" y="10979"/>
                  </a:cubicBezTo>
                  <a:lnTo>
                    <a:pt x="1" y="11669"/>
                  </a:lnTo>
                  <a:cubicBezTo>
                    <a:pt x="1" y="11788"/>
                    <a:pt x="120" y="11907"/>
                    <a:pt x="239" y="11907"/>
                  </a:cubicBezTo>
                  <a:lnTo>
                    <a:pt x="1644" y="11907"/>
                  </a:lnTo>
                  <a:cubicBezTo>
                    <a:pt x="1763" y="11907"/>
                    <a:pt x="1858" y="11788"/>
                    <a:pt x="1858" y="11669"/>
                  </a:cubicBezTo>
                  <a:lnTo>
                    <a:pt x="1858" y="10979"/>
                  </a:lnTo>
                  <a:cubicBezTo>
                    <a:pt x="1858" y="10550"/>
                    <a:pt x="1573" y="10169"/>
                    <a:pt x="1168" y="10074"/>
                  </a:cubicBezTo>
                  <a:lnTo>
                    <a:pt x="1168" y="9431"/>
                  </a:lnTo>
                  <a:cubicBezTo>
                    <a:pt x="1168" y="9050"/>
                    <a:pt x="1382" y="8669"/>
                    <a:pt x="1716" y="8454"/>
                  </a:cubicBezTo>
                  <a:lnTo>
                    <a:pt x="2168" y="8907"/>
                  </a:lnTo>
                  <a:cubicBezTo>
                    <a:pt x="2216" y="8955"/>
                    <a:pt x="2263" y="8978"/>
                    <a:pt x="2335" y="8978"/>
                  </a:cubicBezTo>
                  <a:lnTo>
                    <a:pt x="5716" y="8978"/>
                  </a:lnTo>
                  <a:lnTo>
                    <a:pt x="5716" y="10074"/>
                  </a:lnTo>
                  <a:cubicBezTo>
                    <a:pt x="5312" y="10169"/>
                    <a:pt x="5026" y="10550"/>
                    <a:pt x="5026" y="10979"/>
                  </a:cubicBezTo>
                  <a:lnTo>
                    <a:pt x="5026" y="11431"/>
                  </a:lnTo>
                  <a:lnTo>
                    <a:pt x="4573" y="11431"/>
                  </a:lnTo>
                  <a:cubicBezTo>
                    <a:pt x="4454" y="11431"/>
                    <a:pt x="4335" y="11526"/>
                    <a:pt x="4335" y="11646"/>
                  </a:cubicBezTo>
                  <a:cubicBezTo>
                    <a:pt x="4311" y="11788"/>
                    <a:pt x="4407" y="11907"/>
                    <a:pt x="4549" y="11907"/>
                  </a:cubicBezTo>
                  <a:lnTo>
                    <a:pt x="7336" y="11907"/>
                  </a:lnTo>
                  <a:cubicBezTo>
                    <a:pt x="7455" y="11907"/>
                    <a:pt x="7550" y="11812"/>
                    <a:pt x="7574" y="11717"/>
                  </a:cubicBezTo>
                  <a:cubicBezTo>
                    <a:pt x="7598" y="11574"/>
                    <a:pt x="7479" y="11431"/>
                    <a:pt x="7360" y="11431"/>
                  </a:cubicBezTo>
                  <a:lnTo>
                    <a:pt x="6883" y="11431"/>
                  </a:lnTo>
                  <a:lnTo>
                    <a:pt x="6883" y="10979"/>
                  </a:lnTo>
                  <a:cubicBezTo>
                    <a:pt x="6883" y="10550"/>
                    <a:pt x="6597" y="10169"/>
                    <a:pt x="6193" y="10074"/>
                  </a:cubicBezTo>
                  <a:lnTo>
                    <a:pt x="6193" y="8978"/>
                  </a:lnTo>
                  <a:lnTo>
                    <a:pt x="9574" y="8978"/>
                  </a:lnTo>
                  <a:cubicBezTo>
                    <a:pt x="9646" y="8978"/>
                    <a:pt x="9717" y="8955"/>
                    <a:pt x="9741" y="8907"/>
                  </a:cubicBezTo>
                  <a:lnTo>
                    <a:pt x="10193" y="8454"/>
                  </a:lnTo>
                  <a:cubicBezTo>
                    <a:pt x="10527" y="8669"/>
                    <a:pt x="10741" y="9050"/>
                    <a:pt x="10741" y="9431"/>
                  </a:cubicBezTo>
                  <a:lnTo>
                    <a:pt x="10741" y="10074"/>
                  </a:lnTo>
                  <a:cubicBezTo>
                    <a:pt x="10336" y="10169"/>
                    <a:pt x="10051" y="10550"/>
                    <a:pt x="10051" y="10979"/>
                  </a:cubicBezTo>
                  <a:lnTo>
                    <a:pt x="10051" y="11669"/>
                  </a:lnTo>
                  <a:cubicBezTo>
                    <a:pt x="10051" y="11788"/>
                    <a:pt x="10146" y="11907"/>
                    <a:pt x="10289" y="11907"/>
                  </a:cubicBezTo>
                  <a:lnTo>
                    <a:pt x="11670" y="11907"/>
                  </a:lnTo>
                  <a:cubicBezTo>
                    <a:pt x="11813" y="11907"/>
                    <a:pt x="11908" y="11788"/>
                    <a:pt x="11908" y="11669"/>
                  </a:cubicBezTo>
                  <a:lnTo>
                    <a:pt x="11908" y="10979"/>
                  </a:lnTo>
                  <a:cubicBezTo>
                    <a:pt x="11908" y="10550"/>
                    <a:pt x="11599" y="10169"/>
                    <a:pt x="11217" y="10074"/>
                  </a:cubicBezTo>
                  <a:lnTo>
                    <a:pt x="11217" y="9431"/>
                  </a:lnTo>
                  <a:cubicBezTo>
                    <a:pt x="11217" y="8907"/>
                    <a:pt x="10956" y="8431"/>
                    <a:pt x="10527" y="8121"/>
                  </a:cubicBezTo>
                  <a:lnTo>
                    <a:pt x="11146" y="7502"/>
                  </a:lnTo>
                  <a:cubicBezTo>
                    <a:pt x="11194" y="7478"/>
                    <a:pt x="11217" y="7407"/>
                    <a:pt x="11217" y="7359"/>
                  </a:cubicBezTo>
                  <a:lnTo>
                    <a:pt x="11217" y="3715"/>
                  </a:lnTo>
                  <a:cubicBezTo>
                    <a:pt x="11217" y="3668"/>
                    <a:pt x="11194" y="3596"/>
                    <a:pt x="11146" y="3549"/>
                  </a:cubicBezTo>
                  <a:lnTo>
                    <a:pt x="10694" y="3120"/>
                  </a:lnTo>
                  <a:lnTo>
                    <a:pt x="11503" y="2334"/>
                  </a:lnTo>
                  <a:cubicBezTo>
                    <a:pt x="11599" y="2239"/>
                    <a:pt x="11599" y="2096"/>
                    <a:pt x="11503" y="2001"/>
                  </a:cubicBezTo>
                  <a:lnTo>
                    <a:pt x="10527" y="1001"/>
                  </a:lnTo>
                  <a:cubicBezTo>
                    <a:pt x="10479" y="977"/>
                    <a:pt x="10408" y="953"/>
                    <a:pt x="10360" y="953"/>
                  </a:cubicBezTo>
                  <a:cubicBezTo>
                    <a:pt x="10289" y="953"/>
                    <a:pt x="10241" y="977"/>
                    <a:pt x="10193" y="1001"/>
                  </a:cubicBezTo>
                  <a:lnTo>
                    <a:pt x="9384" y="1810"/>
                  </a:lnTo>
                  <a:lnTo>
                    <a:pt x="9122" y="1524"/>
                  </a:lnTo>
                  <a:lnTo>
                    <a:pt x="9122" y="238"/>
                  </a:lnTo>
                  <a:cubicBezTo>
                    <a:pt x="9122" y="119"/>
                    <a:pt x="9003" y="0"/>
                    <a:pt x="8884" y="0"/>
                  </a:cubicBezTo>
                  <a:lnTo>
                    <a:pt x="7002" y="0"/>
                  </a:lnTo>
                  <a:cubicBezTo>
                    <a:pt x="6883" y="0"/>
                    <a:pt x="6788" y="96"/>
                    <a:pt x="6764" y="215"/>
                  </a:cubicBezTo>
                  <a:cubicBezTo>
                    <a:pt x="6740" y="358"/>
                    <a:pt x="6859" y="477"/>
                    <a:pt x="7002" y="477"/>
                  </a:cubicBezTo>
                  <a:lnTo>
                    <a:pt x="8646" y="477"/>
                  </a:lnTo>
                  <a:lnTo>
                    <a:pt x="8646" y="1405"/>
                  </a:lnTo>
                  <a:lnTo>
                    <a:pt x="3263" y="1405"/>
                  </a:lnTo>
                  <a:lnTo>
                    <a:pt x="3263" y="477"/>
                  </a:lnTo>
                  <a:lnTo>
                    <a:pt x="4907" y="477"/>
                  </a:lnTo>
                  <a:cubicBezTo>
                    <a:pt x="5026" y="477"/>
                    <a:pt x="5121" y="381"/>
                    <a:pt x="5145" y="262"/>
                  </a:cubicBezTo>
                  <a:cubicBezTo>
                    <a:pt x="5169" y="119"/>
                    <a:pt x="5050" y="0"/>
                    <a:pt x="4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4146820" y="1568165"/>
              <a:ext cx="114458" cy="114458"/>
            </a:xfrm>
            <a:custGeom>
              <a:rect b="b" l="l" r="r" t="t"/>
              <a:pathLst>
                <a:path extrusionOk="0" h="3263" w="3263">
                  <a:moveTo>
                    <a:pt x="1619" y="476"/>
                  </a:moveTo>
                  <a:cubicBezTo>
                    <a:pt x="2262" y="476"/>
                    <a:pt x="2786" y="1000"/>
                    <a:pt x="2786" y="1619"/>
                  </a:cubicBezTo>
                  <a:cubicBezTo>
                    <a:pt x="2786" y="2262"/>
                    <a:pt x="2262" y="2786"/>
                    <a:pt x="1619" y="2786"/>
                  </a:cubicBezTo>
                  <a:cubicBezTo>
                    <a:pt x="977" y="2786"/>
                    <a:pt x="453" y="2262"/>
                    <a:pt x="453" y="1619"/>
                  </a:cubicBezTo>
                  <a:cubicBezTo>
                    <a:pt x="453" y="1000"/>
                    <a:pt x="977" y="476"/>
                    <a:pt x="1619" y="476"/>
                  </a:cubicBezTo>
                  <a:close/>
                  <a:moveTo>
                    <a:pt x="1619" y="0"/>
                  </a:moveTo>
                  <a:cubicBezTo>
                    <a:pt x="715" y="0"/>
                    <a:pt x="0" y="738"/>
                    <a:pt x="0" y="1619"/>
                  </a:cubicBezTo>
                  <a:cubicBezTo>
                    <a:pt x="0" y="2524"/>
                    <a:pt x="715" y="3263"/>
                    <a:pt x="1619" y="3263"/>
                  </a:cubicBezTo>
                  <a:cubicBezTo>
                    <a:pt x="2524" y="3263"/>
                    <a:pt x="3263" y="2524"/>
                    <a:pt x="3263" y="1619"/>
                  </a:cubicBezTo>
                  <a:cubicBezTo>
                    <a:pt x="3263" y="738"/>
                    <a:pt x="2524" y="0"/>
                    <a:pt x="1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4195261" y="1467916"/>
              <a:ext cx="16732" cy="16732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19" y="0"/>
                    <a:pt x="0" y="96"/>
                    <a:pt x="0" y="238"/>
                  </a:cubicBezTo>
                  <a:cubicBezTo>
                    <a:pt x="0" y="358"/>
                    <a:pt x="119" y="477"/>
                    <a:pt x="238" y="477"/>
                  </a:cubicBezTo>
                  <a:cubicBezTo>
                    <a:pt x="381" y="477"/>
                    <a:pt x="477" y="358"/>
                    <a:pt x="477" y="238"/>
                  </a:cubicBezTo>
                  <a:cubicBezTo>
                    <a:pt x="477" y="96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2"/>
          <p:cNvGrpSpPr/>
          <p:nvPr/>
        </p:nvGrpSpPr>
        <p:grpSpPr>
          <a:xfrm>
            <a:off x="4362306" y="1933909"/>
            <a:ext cx="419387" cy="417737"/>
            <a:chOff x="3346551" y="1467881"/>
            <a:chExt cx="419387" cy="417737"/>
          </a:xfrm>
        </p:grpSpPr>
        <p:sp>
          <p:nvSpPr>
            <p:cNvPr id="555" name="Google Shape;555;p42"/>
            <p:cNvSpPr/>
            <p:nvPr/>
          </p:nvSpPr>
          <p:spPr>
            <a:xfrm>
              <a:off x="3699911" y="1820401"/>
              <a:ext cx="15890" cy="15925"/>
            </a:xfrm>
            <a:custGeom>
              <a:rect b="b" l="l" r="r" t="t"/>
              <a:pathLst>
                <a:path extrusionOk="0" h="454" w="453">
                  <a:moveTo>
                    <a:pt x="239" y="1"/>
                  </a:moveTo>
                  <a:cubicBezTo>
                    <a:pt x="96" y="1"/>
                    <a:pt x="0" y="96"/>
                    <a:pt x="0" y="239"/>
                  </a:cubicBezTo>
                  <a:cubicBezTo>
                    <a:pt x="0" y="358"/>
                    <a:pt x="96" y="453"/>
                    <a:pt x="239" y="453"/>
                  </a:cubicBezTo>
                  <a:cubicBezTo>
                    <a:pt x="358" y="453"/>
                    <a:pt x="453" y="358"/>
                    <a:pt x="453" y="239"/>
                  </a:cubicBezTo>
                  <a:cubicBezTo>
                    <a:pt x="453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547890" y="1820401"/>
              <a:ext cx="16732" cy="15925"/>
            </a:xfrm>
            <a:custGeom>
              <a:rect b="b" l="l" r="r" t="t"/>
              <a:pathLst>
                <a:path extrusionOk="0" h="454" w="477">
                  <a:moveTo>
                    <a:pt x="238" y="1"/>
                  </a:moveTo>
                  <a:cubicBezTo>
                    <a:pt x="119" y="1"/>
                    <a:pt x="0" y="96"/>
                    <a:pt x="0" y="239"/>
                  </a:cubicBezTo>
                  <a:cubicBezTo>
                    <a:pt x="0" y="358"/>
                    <a:pt x="119" y="453"/>
                    <a:pt x="238" y="453"/>
                  </a:cubicBezTo>
                  <a:cubicBezTo>
                    <a:pt x="381" y="453"/>
                    <a:pt x="476" y="358"/>
                    <a:pt x="476" y="239"/>
                  </a:cubicBezTo>
                  <a:cubicBezTo>
                    <a:pt x="476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396675" y="1820401"/>
              <a:ext cx="15925" cy="15925"/>
            </a:xfrm>
            <a:custGeom>
              <a:rect b="b" l="l" r="r" t="t"/>
              <a:pathLst>
                <a:path extrusionOk="0" h="454" w="454">
                  <a:moveTo>
                    <a:pt x="239" y="1"/>
                  </a:moveTo>
                  <a:cubicBezTo>
                    <a:pt x="96" y="1"/>
                    <a:pt x="1" y="96"/>
                    <a:pt x="1" y="239"/>
                  </a:cubicBezTo>
                  <a:cubicBezTo>
                    <a:pt x="1" y="358"/>
                    <a:pt x="96" y="453"/>
                    <a:pt x="239" y="453"/>
                  </a:cubicBezTo>
                  <a:cubicBezTo>
                    <a:pt x="358" y="453"/>
                    <a:pt x="453" y="358"/>
                    <a:pt x="453" y="239"/>
                  </a:cubicBezTo>
                  <a:cubicBezTo>
                    <a:pt x="453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3576266" y="1467881"/>
              <a:ext cx="188822" cy="187174"/>
            </a:xfrm>
            <a:custGeom>
              <a:rect b="b" l="l" r="r" t="t"/>
              <a:pathLst>
                <a:path extrusionOk="0" h="5336" w="5383">
                  <a:moveTo>
                    <a:pt x="930" y="478"/>
                  </a:moveTo>
                  <a:cubicBezTo>
                    <a:pt x="1192" y="478"/>
                    <a:pt x="1406" y="668"/>
                    <a:pt x="1406" y="930"/>
                  </a:cubicBezTo>
                  <a:cubicBezTo>
                    <a:pt x="1406" y="1192"/>
                    <a:pt x="1192" y="1406"/>
                    <a:pt x="930" y="1406"/>
                  </a:cubicBezTo>
                  <a:cubicBezTo>
                    <a:pt x="668" y="1406"/>
                    <a:pt x="477" y="1192"/>
                    <a:pt x="477" y="930"/>
                  </a:cubicBezTo>
                  <a:cubicBezTo>
                    <a:pt x="477" y="668"/>
                    <a:pt x="691" y="478"/>
                    <a:pt x="930" y="478"/>
                  </a:cubicBezTo>
                  <a:close/>
                  <a:moveTo>
                    <a:pt x="2692" y="2192"/>
                  </a:moveTo>
                  <a:cubicBezTo>
                    <a:pt x="2811" y="2192"/>
                    <a:pt x="2930" y="2240"/>
                    <a:pt x="3025" y="2335"/>
                  </a:cubicBezTo>
                  <a:cubicBezTo>
                    <a:pt x="3192" y="2502"/>
                    <a:pt x="3192" y="2811"/>
                    <a:pt x="3025" y="2978"/>
                  </a:cubicBezTo>
                  <a:cubicBezTo>
                    <a:pt x="2930" y="3073"/>
                    <a:pt x="2811" y="3121"/>
                    <a:pt x="2692" y="3121"/>
                  </a:cubicBezTo>
                  <a:cubicBezTo>
                    <a:pt x="2573" y="3121"/>
                    <a:pt x="2454" y="3073"/>
                    <a:pt x="2358" y="2978"/>
                  </a:cubicBezTo>
                  <a:cubicBezTo>
                    <a:pt x="2168" y="2811"/>
                    <a:pt x="2168" y="2502"/>
                    <a:pt x="2358" y="2335"/>
                  </a:cubicBezTo>
                  <a:cubicBezTo>
                    <a:pt x="2454" y="2240"/>
                    <a:pt x="2573" y="2192"/>
                    <a:pt x="2692" y="2192"/>
                  </a:cubicBezTo>
                  <a:close/>
                  <a:moveTo>
                    <a:pt x="958" y="0"/>
                  </a:moveTo>
                  <a:cubicBezTo>
                    <a:pt x="430" y="0"/>
                    <a:pt x="1" y="420"/>
                    <a:pt x="1" y="930"/>
                  </a:cubicBezTo>
                  <a:cubicBezTo>
                    <a:pt x="1" y="1311"/>
                    <a:pt x="239" y="1645"/>
                    <a:pt x="572" y="1787"/>
                  </a:cubicBezTo>
                  <a:lnTo>
                    <a:pt x="477" y="2359"/>
                  </a:lnTo>
                  <a:cubicBezTo>
                    <a:pt x="453" y="2478"/>
                    <a:pt x="525" y="2597"/>
                    <a:pt x="644" y="2645"/>
                  </a:cubicBezTo>
                  <a:cubicBezTo>
                    <a:pt x="659" y="2648"/>
                    <a:pt x="674" y="2649"/>
                    <a:pt x="690" y="2649"/>
                  </a:cubicBezTo>
                  <a:cubicBezTo>
                    <a:pt x="797" y="2649"/>
                    <a:pt x="909" y="2579"/>
                    <a:pt x="930" y="2454"/>
                  </a:cubicBezTo>
                  <a:lnTo>
                    <a:pt x="1025" y="1859"/>
                  </a:lnTo>
                  <a:cubicBezTo>
                    <a:pt x="1168" y="1835"/>
                    <a:pt x="1287" y="1811"/>
                    <a:pt x="1406" y="1740"/>
                  </a:cubicBezTo>
                  <a:lnTo>
                    <a:pt x="1882" y="2192"/>
                  </a:lnTo>
                  <a:cubicBezTo>
                    <a:pt x="1668" y="2549"/>
                    <a:pt x="1715" y="3002"/>
                    <a:pt x="2025" y="3312"/>
                  </a:cubicBezTo>
                  <a:cubicBezTo>
                    <a:pt x="2073" y="3359"/>
                    <a:pt x="2120" y="3407"/>
                    <a:pt x="2168" y="3431"/>
                  </a:cubicBezTo>
                  <a:lnTo>
                    <a:pt x="1977" y="4050"/>
                  </a:lnTo>
                  <a:cubicBezTo>
                    <a:pt x="1930" y="4145"/>
                    <a:pt x="1954" y="4240"/>
                    <a:pt x="2025" y="4288"/>
                  </a:cubicBezTo>
                  <a:lnTo>
                    <a:pt x="3001" y="5288"/>
                  </a:lnTo>
                  <a:cubicBezTo>
                    <a:pt x="3049" y="5312"/>
                    <a:pt x="3121" y="5336"/>
                    <a:pt x="3168" y="5336"/>
                  </a:cubicBezTo>
                  <a:lnTo>
                    <a:pt x="4145" y="5336"/>
                  </a:lnTo>
                  <a:cubicBezTo>
                    <a:pt x="4264" y="5336"/>
                    <a:pt x="4383" y="5264"/>
                    <a:pt x="4383" y="5145"/>
                  </a:cubicBezTo>
                  <a:cubicBezTo>
                    <a:pt x="4406" y="5002"/>
                    <a:pt x="4311" y="4883"/>
                    <a:pt x="4168" y="4883"/>
                  </a:cubicBezTo>
                  <a:lnTo>
                    <a:pt x="3263" y="4883"/>
                  </a:lnTo>
                  <a:lnTo>
                    <a:pt x="2454" y="4074"/>
                  </a:lnTo>
                  <a:lnTo>
                    <a:pt x="2620" y="3573"/>
                  </a:lnTo>
                  <a:cubicBezTo>
                    <a:pt x="2647" y="3576"/>
                    <a:pt x="2673" y="3577"/>
                    <a:pt x="2700" y="3577"/>
                  </a:cubicBezTo>
                  <a:cubicBezTo>
                    <a:pt x="2935" y="3577"/>
                    <a:pt x="3164" y="3483"/>
                    <a:pt x="3335" y="3312"/>
                  </a:cubicBezTo>
                  <a:cubicBezTo>
                    <a:pt x="3549" y="3097"/>
                    <a:pt x="3621" y="2835"/>
                    <a:pt x="3621" y="2573"/>
                  </a:cubicBezTo>
                  <a:lnTo>
                    <a:pt x="4097" y="2430"/>
                  </a:lnTo>
                  <a:lnTo>
                    <a:pt x="4907" y="3240"/>
                  </a:lnTo>
                  <a:lnTo>
                    <a:pt x="4907" y="4121"/>
                  </a:lnTo>
                  <a:cubicBezTo>
                    <a:pt x="4907" y="4240"/>
                    <a:pt x="5002" y="4336"/>
                    <a:pt x="5121" y="4359"/>
                  </a:cubicBezTo>
                  <a:cubicBezTo>
                    <a:pt x="5133" y="4361"/>
                    <a:pt x="5145" y="4362"/>
                    <a:pt x="5157" y="4362"/>
                  </a:cubicBezTo>
                  <a:cubicBezTo>
                    <a:pt x="5284" y="4362"/>
                    <a:pt x="5383" y="4252"/>
                    <a:pt x="5383" y="4121"/>
                  </a:cubicBezTo>
                  <a:lnTo>
                    <a:pt x="5383" y="3145"/>
                  </a:lnTo>
                  <a:cubicBezTo>
                    <a:pt x="5383" y="3073"/>
                    <a:pt x="5359" y="3026"/>
                    <a:pt x="5311" y="2978"/>
                  </a:cubicBezTo>
                  <a:lnTo>
                    <a:pt x="4335" y="2002"/>
                  </a:lnTo>
                  <a:cubicBezTo>
                    <a:pt x="4281" y="1948"/>
                    <a:pt x="4214" y="1921"/>
                    <a:pt x="4154" y="1921"/>
                  </a:cubicBezTo>
                  <a:cubicBezTo>
                    <a:pt x="4134" y="1921"/>
                    <a:pt x="4115" y="1924"/>
                    <a:pt x="4097" y="1930"/>
                  </a:cubicBezTo>
                  <a:lnTo>
                    <a:pt x="3454" y="2145"/>
                  </a:lnTo>
                  <a:cubicBezTo>
                    <a:pt x="3430" y="2097"/>
                    <a:pt x="3382" y="2049"/>
                    <a:pt x="3335" y="2002"/>
                  </a:cubicBezTo>
                  <a:cubicBezTo>
                    <a:pt x="3152" y="1819"/>
                    <a:pt x="2919" y="1727"/>
                    <a:pt x="2681" y="1727"/>
                  </a:cubicBezTo>
                  <a:cubicBezTo>
                    <a:pt x="2515" y="1727"/>
                    <a:pt x="2348" y="1771"/>
                    <a:pt x="2192" y="1859"/>
                  </a:cubicBezTo>
                  <a:lnTo>
                    <a:pt x="1739" y="1406"/>
                  </a:lnTo>
                  <a:cubicBezTo>
                    <a:pt x="1835" y="1240"/>
                    <a:pt x="1882" y="1073"/>
                    <a:pt x="1858" y="882"/>
                  </a:cubicBezTo>
                  <a:cubicBezTo>
                    <a:pt x="1835" y="406"/>
                    <a:pt x="1453" y="25"/>
                    <a:pt x="1001" y="1"/>
                  </a:cubicBezTo>
                  <a:cubicBezTo>
                    <a:pt x="986" y="1"/>
                    <a:pt x="972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3346551" y="1495486"/>
              <a:ext cx="419387" cy="390132"/>
            </a:xfrm>
            <a:custGeom>
              <a:rect b="b" l="l" r="r" t="t"/>
              <a:pathLst>
                <a:path extrusionOk="0" h="11122" w="11956">
                  <a:moveTo>
                    <a:pt x="953" y="476"/>
                  </a:moveTo>
                  <a:cubicBezTo>
                    <a:pt x="1215" y="476"/>
                    <a:pt x="1430" y="691"/>
                    <a:pt x="1430" y="929"/>
                  </a:cubicBezTo>
                  <a:cubicBezTo>
                    <a:pt x="1430" y="1191"/>
                    <a:pt x="1215" y="1405"/>
                    <a:pt x="953" y="1405"/>
                  </a:cubicBezTo>
                  <a:cubicBezTo>
                    <a:pt x="691" y="1405"/>
                    <a:pt x="501" y="1191"/>
                    <a:pt x="501" y="929"/>
                  </a:cubicBezTo>
                  <a:cubicBezTo>
                    <a:pt x="501" y="691"/>
                    <a:pt x="691" y="476"/>
                    <a:pt x="953" y="476"/>
                  </a:cubicBezTo>
                  <a:close/>
                  <a:moveTo>
                    <a:pt x="3906" y="1286"/>
                  </a:moveTo>
                  <a:cubicBezTo>
                    <a:pt x="4478" y="2001"/>
                    <a:pt x="4407" y="3072"/>
                    <a:pt x="3740" y="3739"/>
                  </a:cubicBezTo>
                  <a:cubicBezTo>
                    <a:pt x="3406" y="4072"/>
                    <a:pt x="2930" y="4263"/>
                    <a:pt x="2454" y="4287"/>
                  </a:cubicBezTo>
                  <a:cubicBezTo>
                    <a:pt x="2025" y="4287"/>
                    <a:pt x="1620" y="4144"/>
                    <a:pt x="1287" y="3882"/>
                  </a:cubicBezTo>
                  <a:lnTo>
                    <a:pt x="2620" y="2572"/>
                  </a:lnTo>
                  <a:lnTo>
                    <a:pt x="3906" y="1286"/>
                  </a:lnTo>
                  <a:close/>
                  <a:moveTo>
                    <a:pt x="6669" y="4692"/>
                  </a:moveTo>
                  <a:cubicBezTo>
                    <a:pt x="7240" y="4692"/>
                    <a:pt x="7693" y="5096"/>
                    <a:pt x="7812" y="5620"/>
                  </a:cubicBezTo>
                  <a:lnTo>
                    <a:pt x="5526" y="5620"/>
                  </a:lnTo>
                  <a:cubicBezTo>
                    <a:pt x="5645" y="5096"/>
                    <a:pt x="6121" y="4692"/>
                    <a:pt x="6669" y="4692"/>
                  </a:cubicBezTo>
                  <a:close/>
                  <a:moveTo>
                    <a:pt x="3597" y="4430"/>
                  </a:moveTo>
                  <a:lnTo>
                    <a:pt x="3597" y="5644"/>
                  </a:lnTo>
                  <a:lnTo>
                    <a:pt x="2668" y="5644"/>
                  </a:lnTo>
                  <a:lnTo>
                    <a:pt x="2668" y="4715"/>
                  </a:lnTo>
                  <a:cubicBezTo>
                    <a:pt x="3001" y="4692"/>
                    <a:pt x="3311" y="4596"/>
                    <a:pt x="3597" y="4430"/>
                  </a:cubicBezTo>
                  <a:close/>
                  <a:moveTo>
                    <a:pt x="11384" y="6097"/>
                  </a:moveTo>
                  <a:lnTo>
                    <a:pt x="10789" y="7954"/>
                  </a:lnTo>
                  <a:cubicBezTo>
                    <a:pt x="10646" y="7883"/>
                    <a:pt x="10479" y="7859"/>
                    <a:pt x="10289" y="7859"/>
                  </a:cubicBezTo>
                  <a:cubicBezTo>
                    <a:pt x="9765" y="7859"/>
                    <a:pt x="9265" y="8121"/>
                    <a:pt x="8955" y="8573"/>
                  </a:cubicBezTo>
                  <a:lnTo>
                    <a:pt x="7312" y="8573"/>
                  </a:lnTo>
                  <a:cubicBezTo>
                    <a:pt x="7002" y="8121"/>
                    <a:pt x="6502" y="7859"/>
                    <a:pt x="5978" y="7859"/>
                  </a:cubicBezTo>
                  <a:cubicBezTo>
                    <a:pt x="5431" y="7859"/>
                    <a:pt x="4930" y="8121"/>
                    <a:pt x="4645" y="8573"/>
                  </a:cubicBezTo>
                  <a:lnTo>
                    <a:pt x="2978" y="8573"/>
                  </a:lnTo>
                  <a:cubicBezTo>
                    <a:pt x="2668" y="8121"/>
                    <a:pt x="2192" y="7859"/>
                    <a:pt x="1644" y="7859"/>
                  </a:cubicBezTo>
                  <a:cubicBezTo>
                    <a:pt x="1477" y="7859"/>
                    <a:pt x="1311" y="7883"/>
                    <a:pt x="1144" y="7954"/>
                  </a:cubicBezTo>
                  <a:lnTo>
                    <a:pt x="572" y="6097"/>
                  </a:lnTo>
                  <a:close/>
                  <a:moveTo>
                    <a:pt x="4407" y="9026"/>
                  </a:moveTo>
                  <a:cubicBezTo>
                    <a:pt x="4383" y="9169"/>
                    <a:pt x="4335" y="9335"/>
                    <a:pt x="4335" y="9502"/>
                  </a:cubicBezTo>
                  <a:cubicBezTo>
                    <a:pt x="4335" y="9645"/>
                    <a:pt x="4359" y="9812"/>
                    <a:pt x="4407" y="9955"/>
                  </a:cubicBezTo>
                  <a:lnTo>
                    <a:pt x="3216" y="9955"/>
                  </a:lnTo>
                  <a:cubicBezTo>
                    <a:pt x="3263" y="9812"/>
                    <a:pt x="3287" y="9645"/>
                    <a:pt x="3287" y="9502"/>
                  </a:cubicBezTo>
                  <a:cubicBezTo>
                    <a:pt x="3287" y="9335"/>
                    <a:pt x="3263" y="9169"/>
                    <a:pt x="3216" y="9026"/>
                  </a:cubicBezTo>
                  <a:close/>
                  <a:moveTo>
                    <a:pt x="8741" y="9026"/>
                  </a:moveTo>
                  <a:cubicBezTo>
                    <a:pt x="8693" y="9169"/>
                    <a:pt x="8669" y="9335"/>
                    <a:pt x="8669" y="9502"/>
                  </a:cubicBezTo>
                  <a:cubicBezTo>
                    <a:pt x="8669" y="9645"/>
                    <a:pt x="8693" y="9812"/>
                    <a:pt x="8741" y="9955"/>
                  </a:cubicBezTo>
                  <a:lnTo>
                    <a:pt x="7526" y="9955"/>
                  </a:lnTo>
                  <a:cubicBezTo>
                    <a:pt x="7574" y="9812"/>
                    <a:pt x="7598" y="9645"/>
                    <a:pt x="7598" y="9502"/>
                  </a:cubicBezTo>
                  <a:cubicBezTo>
                    <a:pt x="7598" y="9335"/>
                    <a:pt x="7574" y="9169"/>
                    <a:pt x="7526" y="9026"/>
                  </a:cubicBezTo>
                  <a:close/>
                  <a:moveTo>
                    <a:pt x="1644" y="8335"/>
                  </a:moveTo>
                  <a:cubicBezTo>
                    <a:pt x="2287" y="8335"/>
                    <a:pt x="2811" y="8835"/>
                    <a:pt x="2811" y="9502"/>
                  </a:cubicBezTo>
                  <a:cubicBezTo>
                    <a:pt x="2811" y="10145"/>
                    <a:pt x="2287" y="10645"/>
                    <a:pt x="1644" y="10645"/>
                  </a:cubicBezTo>
                  <a:cubicBezTo>
                    <a:pt x="1001" y="10645"/>
                    <a:pt x="501" y="10145"/>
                    <a:pt x="501" y="9502"/>
                  </a:cubicBezTo>
                  <a:cubicBezTo>
                    <a:pt x="501" y="8859"/>
                    <a:pt x="1001" y="8335"/>
                    <a:pt x="1644" y="8335"/>
                  </a:cubicBezTo>
                  <a:close/>
                  <a:moveTo>
                    <a:pt x="5978" y="8335"/>
                  </a:moveTo>
                  <a:cubicBezTo>
                    <a:pt x="6597" y="8335"/>
                    <a:pt x="7145" y="8835"/>
                    <a:pt x="7145" y="9502"/>
                  </a:cubicBezTo>
                  <a:cubicBezTo>
                    <a:pt x="7145" y="10145"/>
                    <a:pt x="6597" y="10645"/>
                    <a:pt x="5978" y="10645"/>
                  </a:cubicBezTo>
                  <a:cubicBezTo>
                    <a:pt x="5335" y="10645"/>
                    <a:pt x="4811" y="10145"/>
                    <a:pt x="4811" y="9502"/>
                  </a:cubicBezTo>
                  <a:cubicBezTo>
                    <a:pt x="4811" y="8835"/>
                    <a:pt x="5335" y="8335"/>
                    <a:pt x="5978" y="8335"/>
                  </a:cubicBezTo>
                  <a:close/>
                  <a:moveTo>
                    <a:pt x="10289" y="8335"/>
                  </a:moveTo>
                  <a:cubicBezTo>
                    <a:pt x="10932" y="8335"/>
                    <a:pt x="11456" y="8859"/>
                    <a:pt x="11456" y="9502"/>
                  </a:cubicBezTo>
                  <a:cubicBezTo>
                    <a:pt x="11456" y="10145"/>
                    <a:pt x="10932" y="10645"/>
                    <a:pt x="10289" y="10645"/>
                  </a:cubicBezTo>
                  <a:cubicBezTo>
                    <a:pt x="9670" y="10645"/>
                    <a:pt x="9146" y="10145"/>
                    <a:pt x="9146" y="9502"/>
                  </a:cubicBezTo>
                  <a:cubicBezTo>
                    <a:pt x="9146" y="8835"/>
                    <a:pt x="9670" y="8335"/>
                    <a:pt x="10289" y="8335"/>
                  </a:cubicBezTo>
                  <a:close/>
                  <a:moveTo>
                    <a:pt x="953" y="0"/>
                  </a:moveTo>
                  <a:cubicBezTo>
                    <a:pt x="453" y="0"/>
                    <a:pt x="25" y="429"/>
                    <a:pt x="25" y="929"/>
                  </a:cubicBezTo>
                  <a:cubicBezTo>
                    <a:pt x="25" y="1453"/>
                    <a:pt x="453" y="1858"/>
                    <a:pt x="953" y="1858"/>
                  </a:cubicBezTo>
                  <a:cubicBezTo>
                    <a:pt x="1144" y="1858"/>
                    <a:pt x="1311" y="1810"/>
                    <a:pt x="1454" y="1715"/>
                  </a:cubicBezTo>
                  <a:lnTo>
                    <a:pt x="2120" y="2405"/>
                  </a:lnTo>
                  <a:lnTo>
                    <a:pt x="787" y="3739"/>
                  </a:lnTo>
                  <a:cubicBezTo>
                    <a:pt x="787" y="3739"/>
                    <a:pt x="763" y="3763"/>
                    <a:pt x="763" y="3787"/>
                  </a:cubicBezTo>
                  <a:cubicBezTo>
                    <a:pt x="691" y="3882"/>
                    <a:pt x="715" y="3977"/>
                    <a:pt x="787" y="4049"/>
                  </a:cubicBezTo>
                  <a:cubicBezTo>
                    <a:pt x="1168" y="4453"/>
                    <a:pt x="1668" y="4668"/>
                    <a:pt x="2216" y="4739"/>
                  </a:cubicBezTo>
                  <a:lnTo>
                    <a:pt x="2216" y="5644"/>
                  </a:lnTo>
                  <a:lnTo>
                    <a:pt x="263" y="5644"/>
                  </a:lnTo>
                  <a:cubicBezTo>
                    <a:pt x="215" y="5644"/>
                    <a:pt x="168" y="5644"/>
                    <a:pt x="144" y="5668"/>
                  </a:cubicBezTo>
                  <a:cubicBezTo>
                    <a:pt x="48" y="5739"/>
                    <a:pt x="1" y="5835"/>
                    <a:pt x="48" y="5930"/>
                  </a:cubicBezTo>
                  <a:lnTo>
                    <a:pt x="739" y="8145"/>
                  </a:lnTo>
                  <a:cubicBezTo>
                    <a:pt x="287" y="8454"/>
                    <a:pt x="25" y="8954"/>
                    <a:pt x="25" y="9502"/>
                  </a:cubicBezTo>
                  <a:cubicBezTo>
                    <a:pt x="25" y="10383"/>
                    <a:pt x="763" y="11121"/>
                    <a:pt x="1668" y="11121"/>
                  </a:cubicBezTo>
                  <a:cubicBezTo>
                    <a:pt x="2192" y="11121"/>
                    <a:pt x="2692" y="10860"/>
                    <a:pt x="3001" y="10431"/>
                  </a:cubicBezTo>
                  <a:lnTo>
                    <a:pt x="4645" y="10431"/>
                  </a:lnTo>
                  <a:cubicBezTo>
                    <a:pt x="4954" y="10860"/>
                    <a:pt x="5454" y="11121"/>
                    <a:pt x="5978" y="11121"/>
                  </a:cubicBezTo>
                  <a:cubicBezTo>
                    <a:pt x="6526" y="11121"/>
                    <a:pt x="7026" y="10860"/>
                    <a:pt x="7312" y="10431"/>
                  </a:cubicBezTo>
                  <a:lnTo>
                    <a:pt x="8979" y="10431"/>
                  </a:lnTo>
                  <a:cubicBezTo>
                    <a:pt x="9265" y="10860"/>
                    <a:pt x="9765" y="11121"/>
                    <a:pt x="10313" y="11121"/>
                  </a:cubicBezTo>
                  <a:cubicBezTo>
                    <a:pt x="11217" y="11121"/>
                    <a:pt x="11932" y="10383"/>
                    <a:pt x="11932" y="9502"/>
                  </a:cubicBezTo>
                  <a:cubicBezTo>
                    <a:pt x="11932" y="8954"/>
                    <a:pt x="11670" y="8454"/>
                    <a:pt x="11241" y="8145"/>
                  </a:cubicBezTo>
                  <a:lnTo>
                    <a:pt x="11217" y="8145"/>
                  </a:lnTo>
                  <a:lnTo>
                    <a:pt x="11908" y="5930"/>
                  </a:lnTo>
                  <a:cubicBezTo>
                    <a:pt x="11956" y="5835"/>
                    <a:pt x="11908" y="5716"/>
                    <a:pt x="11813" y="5668"/>
                  </a:cubicBezTo>
                  <a:cubicBezTo>
                    <a:pt x="11789" y="5644"/>
                    <a:pt x="11741" y="5620"/>
                    <a:pt x="11694" y="5620"/>
                  </a:cubicBezTo>
                  <a:lnTo>
                    <a:pt x="8288" y="5620"/>
                  </a:lnTo>
                  <a:cubicBezTo>
                    <a:pt x="8288" y="5620"/>
                    <a:pt x="7693" y="4430"/>
                    <a:pt x="7050" y="4287"/>
                  </a:cubicBezTo>
                  <a:lnTo>
                    <a:pt x="7145" y="3739"/>
                  </a:lnTo>
                  <a:cubicBezTo>
                    <a:pt x="7145" y="3596"/>
                    <a:pt x="7074" y="3477"/>
                    <a:pt x="6955" y="3453"/>
                  </a:cubicBezTo>
                  <a:cubicBezTo>
                    <a:pt x="6940" y="3451"/>
                    <a:pt x="6925" y="3450"/>
                    <a:pt x="6911" y="3450"/>
                  </a:cubicBezTo>
                  <a:cubicBezTo>
                    <a:pt x="6788" y="3450"/>
                    <a:pt x="6690" y="3537"/>
                    <a:pt x="6669" y="3644"/>
                  </a:cubicBezTo>
                  <a:lnTo>
                    <a:pt x="6574" y="4239"/>
                  </a:lnTo>
                  <a:cubicBezTo>
                    <a:pt x="5812" y="4287"/>
                    <a:pt x="5169" y="4882"/>
                    <a:pt x="5073" y="5644"/>
                  </a:cubicBezTo>
                  <a:lnTo>
                    <a:pt x="4073" y="5644"/>
                  </a:lnTo>
                  <a:lnTo>
                    <a:pt x="4073" y="4072"/>
                  </a:lnTo>
                  <a:lnTo>
                    <a:pt x="4073" y="4049"/>
                  </a:lnTo>
                  <a:cubicBezTo>
                    <a:pt x="4978" y="3144"/>
                    <a:pt x="4978" y="1667"/>
                    <a:pt x="4073" y="762"/>
                  </a:cubicBezTo>
                  <a:cubicBezTo>
                    <a:pt x="4032" y="721"/>
                    <a:pt x="3982" y="695"/>
                    <a:pt x="3929" y="695"/>
                  </a:cubicBezTo>
                  <a:cubicBezTo>
                    <a:pt x="3891" y="695"/>
                    <a:pt x="3851" y="709"/>
                    <a:pt x="3811" y="738"/>
                  </a:cubicBezTo>
                  <a:cubicBezTo>
                    <a:pt x="3787" y="738"/>
                    <a:pt x="3764" y="762"/>
                    <a:pt x="3764" y="762"/>
                  </a:cubicBezTo>
                  <a:lnTo>
                    <a:pt x="2454" y="2072"/>
                  </a:lnTo>
                  <a:lnTo>
                    <a:pt x="1763" y="1381"/>
                  </a:lnTo>
                  <a:cubicBezTo>
                    <a:pt x="1858" y="1239"/>
                    <a:pt x="1882" y="1096"/>
                    <a:pt x="1882" y="929"/>
                  </a:cubicBezTo>
                  <a:cubicBezTo>
                    <a:pt x="1882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3586298" y="1580687"/>
              <a:ext cx="16732" cy="15890"/>
            </a:xfrm>
            <a:custGeom>
              <a:rect b="b" l="l" r="r" t="t"/>
              <a:pathLst>
                <a:path extrusionOk="0" h="453" w="477">
                  <a:moveTo>
                    <a:pt x="239" y="0"/>
                  </a:moveTo>
                  <a:cubicBezTo>
                    <a:pt x="120" y="0"/>
                    <a:pt x="1" y="96"/>
                    <a:pt x="1" y="215"/>
                  </a:cubicBezTo>
                  <a:cubicBezTo>
                    <a:pt x="1" y="357"/>
                    <a:pt x="120" y="453"/>
                    <a:pt x="239" y="453"/>
                  </a:cubicBezTo>
                  <a:cubicBezTo>
                    <a:pt x="358" y="453"/>
                    <a:pt x="477" y="357"/>
                    <a:pt x="477" y="215"/>
                  </a:cubicBezTo>
                  <a:cubicBezTo>
                    <a:pt x="477" y="96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>
            <a:off x="1711276" y="2060326"/>
            <a:ext cx="419387" cy="417703"/>
            <a:chOff x="2635691" y="1467916"/>
            <a:chExt cx="419387" cy="417703"/>
          </a:xfrm>
        </p:grpSpPr>
        <p:sp>
          <p:nvSpPr>
            <p:cNvPr id="562" name="Google Shape;562;p42"/>
            <p:cNvSpPr/>
            <p:nvPr/>
          </p:nvSpPr>
          <p:spPr>
            <a:xfrm>
              <a:off x="2635691" y="1467916"/>
              <a:ext cx="419387" cy="417703"/>
            </a:xfrm>
            <a:custGeom>
              <a:rect b="b" l="l" r="r" t="t"/>
              <a:pathLst>
                <a:path extrusionOk="0" h="11908" w="11956">
                  <a:moveTo>
                    <a:pt x="3110" y="538"/>
                  </a:moveTo>
                  <a:cubicBezTo>
                    <a:pt x="3188" y="538"/>
                    <a:pt x="3265" y="557"/>
                    <a:pt x="3335" y="596"/>
                  </a:cubicBezTo>
                  <a:cubicBezTo>
                    <a:pt x="3549" y="739"/>
                    <a:pt x="3621" y="1024"/>
                    <a:pt x="3501" y="1239"/>
                  </a:cubicBezTo>
                  <a:cubicBezTo>
                    <a:pt x="3421" y="1383"/>
                    <a:pt x="3265" y="1463"/>
                    <a:pt x="3099" y="1463"/>
                  </a:cubicBezTo>
                  <a:cubicBezTo>
                    <a:pt x="3019" y="1463"/>
                    <a:pt x="2936" y="1444"/>
                    <a:pt x="2858" y="1405"/>
                  </a:cubicBezTo>
                  <a:cubicBezTo>
                    <a:pt x="2644" y="1286"/>
                    <a:pt x="2573" y="1001"/>
                    <a:pt x="2692" y="762"/>
                  </a:cubicBezTo>
                  <a:cubicBezTo>
                    <a:pt x="2788" y="618"/>
                    <a:pt x="2949" y="538"/>
                    <a:pt x="3110" y="538"/>
                  </a:cubicBezTo>
                  <a:close/>
                  <a:moveTo>
                    <a:pt x="1063" y="8326"/>
                  </a:moveTo>
                  <a:cubicBezTo>
                    <a:pt x="1139" y="8326"/>
                    <a:pt x="1217" y="8344"/>
                    <a:pt x="1287" y="8383"/>
                  </a:cubicBezTo>
                  <a:cubicBezTo>
                    <a:pt x="1525" y="8526"/>
                    <a:pt x="1596" y="8812"/>
                    <a:pt x="1453" y="9026"/>
                  </a:cubicBezTo>
                  <a:cubicBezTo>
                    <a:pt x="1373" y="9170"/>
                    <a:pt x="1217" y="9250"/>
                    <a:pt x="1058" y="9250"/>
                  </a:cubicBezTo>
                  <a:cubicBezTo>
                    <a:pt x="981" y="9250"/>
                    <a:pt x="904" y="9231"/>
                    <a:pt x="834" y="9193"/>
                  </a:cubicBezTo>
                  <a:cubicBezTo>
                    <a:pt x="596" y="9074"/>
                    <a:pt x="525" y="8788"/>
                    <a:pt x="668" y="8550"/>
                  </a:cubicBezTo>
                  <a:cubicBezTo>
                    <a:pt x="748" y="8405"/>
                    <a:pt x="904" y="8326"/>
                    <a:pt x="1063" y="8326"/>
                  </a:cubicBezTo>
                  <a:close/>
                  <a:moveTo>
                    <a:pt x="10955" y="8335"/>
                  </a:moveTo>
                  <a:cubicBezTo>
                    <a:pt x="11217" y="8335"/>
                    <a:pt x="11408" y="8526"/>
                    <a:pt x="11408" y="8788"/>
                  </a:cubicBezTo>
                  <a:cubicBezTo>
                    <a:pt x="11408" y="9050"/>
                    <a:pt x="11217" y="9264"/>
                    <a:pt x="10955" y="9264"/>
                  </a:cubicBezTo>
                  <a:cubicBezTo>
                    <a:pt x="10693" y="9264"/>
                    <a:pt x="10479" y="9050"/>
                    <a:pt x="10479" y="8788"/>
                  </a:cubicBezTo>
                  <a:cubicBezTo>
                    <a:pt x="10479" y="8526"/>
                    <a:pt x="10693" y="8335"/>
                    <a:pt x="10955" y="8335"/>
                  </a:cubicBezTo>
                  <a:close/>
                  <a:moveTo>
                    <a:pt x="6002" y="0"/>
                  </a:moveTo>
                  <a:cubicBezTo>
                    <a:pt x="5288" y="0"/>
                    <a:pt x="4478" y="143"/>
                    <a:pt x="3811" y="405"/>
                  </a:cubicBezTo>
                  <a:cubicBezTo>
                    <a:pt x="3740" y="334"/>
                    <a:pt x="3668" y="262"/>
                    <a:pt x="3573" y="191"/>
                  </a:cubicBezTo>
                  <a:cubicBezTo>
                    <a:pt x="3427" y="114"/>
                    <a:pt x="3269" y="77"/>
                    <a:pt x="3113" y="77"/>
                  </a:cubicBezTo>
                  <a:cubicBezTo>
                    <a:pt x="2784" y="77"/>
                    <a:pt x="2464" y="241"/>
                    <a:pt x="2287" y="548"/>
                  </a:cubicBezTo>
                  <a:cubicBezTo>
                    <a:pt x="2144" y="786"/>
                    <a:pt x="2120" y="1072"/>
                    <a:pt x="2215" y="1334"/>
                  </a:cubicBezTo>
                  <a:cubicBezTo>
                    <a:pt x="882" y="2429"/>
                    <a:pt x="48" y="4168"/>
                    <a:pt x="48" y="5954"/>
                  </a:cubicBezTo>
                  <a:cubicBezTo>
                    <a:pt x="48" y="6645"/>
                    <a:pt x="191" y="7383"/>
                    <a:pt x="453" y="8073"/>
                  </a:cubicBezTo>
                  <a:cubicBezTo>
                    <a:pt x="382" y="8145"/>
                    <a:pt x="310" y="8216"/>
                    <a:pt x="239" y="8312"/>
                  </a:cubicBezTo>
                  <a:cubicBezTo>
                    <a:pt x="1" y="8764"/>
                    <a:pt x="144" y="9336"/>
                    <a:pt x="596" y="9598"/>
                  </a:cubicBezTo>
                  <a:cubicBezTo>
                    <a:pt x="732" y="9673"/>
                    <a:pt x="896" y="9720"/>
                    <a:pt x="1071" y="9720"/>
                  </a:cubicBezTo>
                  <a:cubicBezTo>
                    <a:pt x="1172" y="9720"/>
                    <a:pt x="1277" y="9704"/>
                    <a:pt x="1382" y="9669"/>
                  </a:cubicBezTo>
                  <a:cubicBezTo>
                    <a:pt x="2501" y="11050"/>
                    <a:pt x="4263" y="11907"/>
                    <a:pt x="6002" y="11907"/>
                  </a:cubicBezTo>
                  <a:cubicBezTo>
                    <a:pt x="6669" y="11907"/>
                    <a:pt x="7359" y="11788"/>
                    <a:pt x="8002" y="11526"/>
                  </a:cubicBezTo>
                  <a:cubicBezTo>
                    <a:pt x="8121" y="11479"/>
                    <a:pt x="8193" y="11360"/>
                    <a:pt x="8145" y="11241"/>
                  </a:cubicBezTo>
                  <a:cubicBezTo>
                    <a:pt x="8108" y="11147"/>
                    <a:pt x="8011" y="11083"/>
                    <a:pt x="7914" y="11083"/>
                  </a:cubicBezTo>
                  <a:cubicBezTo>
                    <a:pt x="7888" y="11083"/>
                    <a:pt x="7861" y="11088"/>
                    <a:pt x="7836" y="11098"/>
                  </a:cubicBezTo>
                  <a:cubicBezTo>
                    <a:pt x="7240" y="11336"/>
                    <a:pt x="6621" y="11431"/>
                    <a:pt x="6002" y="11431"/>
                  </a:cubicBezTo>
                  <a:cubicBezTo>
                    <a:pt x="4406" y="11431"/>
                    <a:pt x="2811" y="10669"/>
                    <a:pt x="1763" y="9383"/>
                  </a:cubicBezTo>
                  <a:cubicBezTo>
                    <a:pt x="1787" y="9359"/>
                    <a:pt x="1834" y="9312"/>
                    <a:pt x="1858" y="9264"/>
                  </a:cubicBezTo>
                  <a:cubicBezTo>
                    <a:pt x="2120" y="8812"/>
                    <a:pt x="1953" y="8240"/>
                    <a:pt x="1525" y="7978"/>
                  </a:cubicBezTo>
                  <a:cubicBezTo>
                    <a:pt x="1395" y="7897"/>
                    <a:pt x="1242" y="7860"/>
                    <a:pt x="1090" y="7860"/>
                  </a:cubicBezTo>
                  <a:cubicBezTo>
                    <a:pt x="1020" y="7860"/>
                    <a:pt x="950" y="7868"/>
                    <a:pt x="882" y="7883"/>
                  </a:cubicBezTo>
                  <a:cubicBezTo>
                    <a:pt x="644" y="7240"/>
                    <a:pt x="525" y="6573"/>
                    <a:pt x="525" y="5954"/>
                  </a:cubicBezTo>
                  <a:cubicBezTo>
                    <a:pt x="525" y="4335"/>
                    <a:pt x="1263" y="2715"/>
                    <a:pt x="2501" y="1715"/>
                  </a:cubicBezTo>
                  <a:cubicBezTo>
                    <a:pt x="2525" y="1739"/>
                    <a:pt x="2573" y="1786"/>
                    <a:pt x="2644" y="1810"/>
                  </a:cubicBezTo>
                  <a:cubicBezTo>
                    <a:pt x="2784" y="1896"/>
                    <a:pt x="2939" y="1936"/>
                    <a:pt x="3094" y="1936"/>
                  </a:cubicBezTo>
                  <a:cubicBezTo>
                    <a:pt x="3413" y="1936"/>
                    <a:pt x="3730" y="1766"/>
                    <a:pt x="3906" y="1477"/>
                  </a:cubicBezTo>
                  <a:cubicBezTo>
                    <a:pt x="4025" y="1262"/>
                    <a:pt x="4049" y="1048"/>
                    <a:pt x="4002" y="834"/>
                  </a:cubicBezTo>
                  <a:cubicBezTo>
                    <a:pt x="4621" y="596"/>
                    <a:pt x="5359" y="453"/>
                    <a:pt x="6002" y="453"/>
                  </a:cubicBezTo>
                  <a:cubicBezTo>
                    <a:pt x="8979" y="453"/>
                    <a:pt x="11479" y="2977"/>
                    <a:pt x="11479" y="5954"/>
                  </a:cubicBezTo>
                  <a:cubicBezTo>
                    <a:pt x="11479" y="6573"/>
                    <a:pt x="11360" y="7264"/>
                    <a:pt x="11122" y="7883"/>
                  </a:cubicBezTo>
                  <a:cubicBezTo>
                    <a:pt x="11074" y="7859"/>
                    <a:pt x="11003" y="7859"/>
                    <a:pt x="10955" y="7859"/>
                  </a:cubicBezTo>
                  <a:cubicBezTo>
                    <a:pt x="10431" y="7859"/>
                    <a:pt x="10027" y="8264"/>
                    <a:pt x="10027" y="8788"/>
                  </a:cubicBezTo>
                  <a:cubicBezTo>
                    <a:pt x="10027" y="9002"/>
                    <a:pt x="10098" y="9216"/>
                    <a:pt x="10241" y="9383"/>
                  </a:cubicBezTo>
                  <a:cubicBezTo>
                    <a:pt x="10050" y="9645"/>
                    <a:pt x="9812" y="9859"/>
                    <a:pt x="9574" y="10074"/>
                  </a:cubicBezTo>
                  <a:cubicBezTo>
                    <a:pt x="9479" y="10169"/>
                    <a:pt x="9455" y="10312"/>
                    <a:pt x="9550" y="10407"/>
                  </a:cubicBezTo>
                  <a:cubicBezTo>
                    <a:pt x="9590" y="10461"/>
                    <a:pt x="9653" y="10492"/>
                    <a:pt x="9717" y="10492"/>
                  </a:cubicBezTo>
                  <a:cubicBezTo>
                    <a:pt x="9767" y="10492"/>
                    <a:pt x="9818" y="10473"/>
                    <a:pt x="9860" y="10431"/>
                  </a:cubicBezTo>
                  <a:cubicBezTo>
                    <a:pt x="10146" y="10193"/>
                    <a:pt x="10408" y="9931"/>
                    <a:pt x="10622" y="9669"/>
                  </a:cubicBezTo>
                  <a:cubicBezTo>
                    <a:pt x="10741" y="9693"/>
                    <a:pt x="10836" y="9717"/>
                    <a:pt x="10955" y="9717"/>
                  </a:cubicBezTo>
                  <a:cubicBezTo>
                    <a:pt x="11455" y="9717"/>
                    <a:pt x="11884" y="9288"/>
                    <a:pt x="11884" y="8788"/>
                  </a:cubicBezTo>
                  <a:cubicBezTo>
                    <a:pt x="11884" y="8502"/>
                    <a:pt x="11741" y="8240"/>
                    <a:pt x="11551" y="8073"/>
                  </a:cubicBezTo>
                  <a:cubicBezTo>
                    <a:pt x="11813" y="7407"/>
                    <a:pt x="11956" y="6645"/>
                    <a:pt x="11956" y="5954"/>
                  </a:cubicBezTo>
                  <a:cubicBezTo>
                    <a:pt x="11956" y="2739"/>
                    <a:pt x="9217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715876" y="1546417"/>
              <a:ext cx="273219" cy="269150"/>
            </a:xfrm>
            <a:custGeom>
              <a:rect b="b" l="l" r="r" t="t"/>
              <a:pathLst>
                <a:path extrusionOk="0" h="7673" w="7789">
                  <a:moveTo>
                    <a:pt x="6743" y="1506"/>
                  </a:moveTo>
                  <a:cubicBezTo>
                    <a:pt x="6899" y="1506"/>
                    <a:pt x="7055" y="1589"/>
                    <a:pt x="7145" y="1739"/>
                  </a:cubicBezTo>
                  <a:cubicBezTo>
                    <a:pt x="7264" y="1954"/>
                    <a:pt x="7193" y="2239"/>
                    <a:pt x="6979" y="2382"/>
                  </a:cubicBezTo>
                  <a:cubicBezTo>
                    <a:pt x="6909" y="2421"/>
                    <a:pt x="6831" y="2440"/>
                    <a:pt x="6754" y="2440"/>
                  </a:cubicBezTo>
                  <a:cubicBezTo>
                    <a:pt x="6593" y="2440"/>
                    <a:pt x="6432" y="2360"/>
                    <a:pt x="6336" y="2216"/>
                  </a:cubicBezTo>
                  <a:cubicBezTo>
                    <a:pt x="6216" y="2001"/>
                    <a:pt x="6288" y="1739"/>
                    <a:pt x="6478" y="1596"/>
                  </a:cubicBezTo>
                  <a:cubicBezTo>
                    <a:pt x="6558" y="1535"/>
                    <a:pt x="6650" y="1506"/>
                    <a:pt x="6743" y="1506"/>
                  </a:cubicBezTo>
                  <a:close/>
                  <a:moveTo>
                    <a:pt x="3716" y="477"/>
                  </a:moveTo>
                  <a:cubicBezTo>
                    <a:pt x="4573" y="477"/>
                    <a:pt x="5407" y="811"/>
                    <a:pt x="6002" y="1406"/>
                  </a:cubicBezTo>
                  <a:cubicBezTo>
                    <a:pt x="5788" y="1692"/>
                    <a:pt x="5740" y="2097"/>
                    <a:pt x="5931" y="2430"/>
                  </a:cubicBezTo>
                  <a:cubicBezTo>
                    <a:pt x="6094" y="2716"/>
                    <a:pt x="6399" y="2897"/>
                    <a:pt x="6708" y="2897"/>
                  </a:cubicBezTo>
                  <a:cubicBezTo>
                    <a:pt x="6758" y="2897"/>
                    <a:pt x="6809" y="2892"/>
                    <a:pt x="6859" y="2882"/>
                  </a:cubicBezTo>
                  <a:cubicBezTo>
                    <a:pt x="6931" y="3168"/>
                    <a:pt x="6979" y="3430"/>
                    <a:pt x="6979" y="3716"/>
                  </a:cubicBezTo>
                  <a:cubicBezTo>
                    <a:pt x="6979" y="5502"/>
                    <a:pt x="5526" y="6978"/>
                    <a:pt x="3716" y="6978"/>
                  </a:cubicBezTo>
                  <a:cubicBezTo>
                    <a:pt x="3430" y="6978"/>
                    <a:pt x="3168" y="6931"/>
                    <a:pt x="2906" y="6859"/>
                  </a:cubicBezTo>
                  <a:cubicBezTo>
                    <a:pt x="2954" y="6502"/>
                    <a:pt x="2787" y="6121"/>
                    <a:pt x="2454" y="5931"/>
                  </a:cubicBezTo>
                  <a:cubicBezTo>
                    <a:pt x="2295" y="5846"/>
                    <a:pt x="2127" y="5804"/>
                    <a:pt x="1964" y="5804"/>
                  </a:cubicBezTo>
                  <a:cubicBezTo>
                    <a:pt x="1760" y="5804"/>
                    <a:pt x="1565" y="5870"/>
                    <a:pt x="1406" y="6002"/>
                  </a:cubicBezTo>
                  <a:cubicBezTo>
                    <a:pt x="811" y="5407"/>
                    <a:pt x="477" y="4573"/>
                    <a:pt x="477" y="3716"/>
                  </a:cubicBezTo>
                  <a:cubicBezTo>
                    <a:pt x="477" y="1930"/>
                    <a:pt x="1930" y="477"/>
                    <a:pt x="3716" y="477"/>
                  </a:cubicBezTo>
                  <a:close/>
                  <a:moveTo>
                    <a:pt x="1969" y="6271"/>
                  </a:moveTo>
                  <a:cubicBezTo>
                    <a:pt x="2052" y="6271"/>
                    <a:pt x="2137" y="6292"/>
                    <a:pt x="2216" y="6335"/>
                  </a:cubicBezTo>
                  <a:cubicBezTo>
                    <a:pt x="2406" y="6455"/>
                    <a:pt x="2501" y="6717"/>
                    <a:pt x="2406" y="6931"/>
                  </a:cubicBezTo>
                  <a:cubicBezTo>
                    <a:pt x="2324" y="7111"/>
                    <a:pt x="2152" y="7201"/>
                    <a:pt x="1976" y="7201"/>
                  </a:cubicBezTo>
                  <a:cubicBezTo>
                    <a:pt x="1895" y="7201"/>
                    <a:pt x="1814" y="7182"/>
                    <a:pt x="1739" y="7145"/>
                  </a:cubicBezTo>
                  <a:cubicBezTo>
                    <a:pt x="1501" y="7002"/>
                    <a:pt x="1430" y="6693"/>
                    <a:pt x="1596" y="6455"/>
                  </a:cubicBezTo>
                  <a:cubicBezTo>
                    <a:pt x="1687" y="6334"/>
                    <a:pt x="1825" y="6271"/>
                    <a:pt x="1969" y="6271"/>
                  </a:cubicBezTo>
                  <a:close/>
                  <a:moveTo>
                    <a:pt x="3716" y="1"/>
                  </a:moveTo>
                  <a:cubicBezTo>
                    <a:pt x="1668" y="1"/>
                    <a:pt x="1" y="1668"/>
                    <a:pt x="1" y="3716"/>
                  </a:cubicBezTo>
                  <a:cubicBezTo>
                    <a:pt x="1" y="4716"/>
                    <a:pt x="406" y="5669"/>
                    <a:pt x="1120" y="6383"/>
                  </a:cubicBezTo>
                  <a:cubicBezTo>
                    <a:pt x="953" y="6788"/>
                    <a:pt x="1096" y="7312"/>
                    <a:pt x="1525" y="7550"/>
                  </a:cubicBezTo>
                  <a:lnTo>
                    <a:pt x="1501" y="7550"/>
                  </a:lnTo>
                  <a:cubicBezTo>
                    <a:pt x="1651" y="7633"/>
                    <a:pt x="1810" y="7673"/>
                    <a:pt x="1965" y="7673"/>
                  </a:cubicBezTo>
                  <a:cubicBezTo>
                    <a:pt x="2253" y="7673"/>
                    <a:pt x="2530" y="7536"/>
                    <a:pt x="2716" y="7288"/>
                  </a:cubicBezTo>
                  <a:cubicBezTo>
                    <a:pt x="3049" y="7383"/>
                    <a:pt x="3383" y="7431"/>
                    <a:pt x="3716" y="7431"/>
                  </a:cubicBezTo>
                  <a:cubicBezTo>
                    <a:pt x="5764" y="7431"/>
                    <a:pt x="7431" y="5764"/>
                    <a:pt x="7431" y="3716"/>
                  </a:cubicBezTo>
                  <a:cubicBezTo>
                    <a:pt x="7431" y="3383"/>
                    <a:pt x="7383" y="3025"/>
                    <a:pt x="7312" y="2716"/>
                  </a:cubicBezTo>
                  <a:cubicBezTo>
                    <a:pt x="7669" y="2430"/>
                    <a:pt x="7788" y="1930"/>
                    <a:pt x="7550" y="1501"/>
                  </a:cubicBezTo>
                  <a:cubicBezTo>
                    <a:pt x="7379" y="1210"/>
                    <a:pt x="7071" y="1042"/>
                    <a:pt x="6752" y="1042"/>
                  </a:cubicBezTo>
                  <a:cubicBezTo>
                    <a:pt x="6629" y="1042"/>
                    <a:pt x="6503" y="1067"/>
                    <a:pt x="6383" y="1120"/>
                  </a:cubicBezTo>
                  <a:cubicBezTo>
                    <a:pt x="5693" y="406"/>
                    <a:pt x="4716" y="1"/>
                    <a:pt x="3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65158" y="1595700"/>
              <a:ext cx="162935" cy="162935"/>
            </a:xfrm>
            <a:custGeom>
              <a:rect b="b" l="l" r="r" t="t"/>
              <a:pathLst>
                <a:path extrusionOk="0" h="4645" w="4645">
                  <a:moveTo>
                    <a:pt x="2311" y="953"/>
                  </a:moveTo>
                  <a:lnTo>
                    <a:pt x="2621" y="1858"/>
                  </a:lnTo>
                  <a:cubicBezTo>
                    <a:pt x="2644" y="1930"/>
                    <a:pt x="2692" y="1978"/>
                    <a:pt x="2763" y="2001"/>
                  </a:cubicBezTo>
                  <a:lnTo>
                    <a:pt x="3668" y="2311"/>
                  </a:lnTo>
                  <a:lnTo>
                    <a:pt x="2763" y="2620"/>
                  </a:lnTo>
                  <a:cubicBezTo>
                    <a:pt x="2692" y="2644"/>
                    <a:pt x="2644" y="2692"/>
                    <a:pt x="2621" y="2763"/>
                  </a:cubicBezTo>
                  <a:lnTo>
                    <a:pt x="2311" y="3668"/>
                  </a:lnTo>
                  <a:lnTo>
                    <a:pt x="2001" y="2763"/>
                  </a:lnTo>
                  <a:cubicBezTo>
                    <a:pt x="1978" y="2692"/>
                    <a:pt x="1930" y="2644"/>
                    <a:pt x="1858" y="2620"/>
                  </a:cubicBezTo>
                  <a:lnTo>
                    <a:pt x="954" y="2311"/>
                  </a:lnTo>
                  <a:lnTo>
                    <a:pt x="1858" y="2001"/>
                  </a:lnTo>
                  <a:cubicBezTo>
                    <a:pt x="1930" y="1978"/>
                    <a:pt x="2001" y="1930"/>
                    <a:pt x="2001" y="1858"/>
                  </a:cubicBezTo>
                  <a:lnTo>
                    <a:pt x="2311" y="953"/>
                  </a:lnTo>
                  <a:close/>
                  <a:moveTo>
                    <a:pt x="2311" y="1"/>
                  </a:moveTo>
                  <a:cubicBezTo>
                    <a:pt x="2216" y="1"/>
                    <a:pt x="2120" y="49"/>
                    <a:pt x="2097" y="144"/>
                  </a:cubicBezTo>
                  <a:lnTo>
                    <a:pt x="1597" y="1596"/>
                  </a:lnTo>
                  <a:lnTo>
                    <a:pt x="144" y="2097"/>
                  </a:lnTo>
                  <a:cubicBezTo>
                    <a:pt x="49" y="2120"/>
                    <a:pt x="1" y="2216"/>
                    <a:pt x="1" y="2311"/>
                  </a:cubicBezTo>
                  <a:cubicBezTo>
                    <a:pt x="1" y="2406"/>
                    <a:pt x="49" y="2501"/>
                    <a:pt x="144" y="2525"/>
                  </a:cubicBezTo>
                  <a:lnTo>
                    <a:pt x="1597" y="3025"/>
                  </a:lnTo>
                  <a:lnTo>
                    <a:pt x="2097" y="4478"/>
                  </a:lnTo>
                  <a:cubicBezTo>
                    <a:pt x="2120" y="4573"/>
                    <a:pt x="2216" y="4645"/>
                    <a:pt x="2311" y="4645"/>
                  </a:cubicBezTo>
                  <a:cubicBezTo>
                    <a:pt x="2406" y="4645"/>
                    <a:pt x="2501" y="4573"/>
                    <a:pt x="2525" y="4478"/>
                  </a:cubicBezTo>
                  <a:lnTo>
                    <a:pt x="3025" y="3025"/>
                  </a:lnTo>
                  <a:lnTo>
                    <a:pt x="4478" y="2525"/>
                  </a:lnTo>
                  <a:cubicBezTo>
                    <a:pt x="4573" y="2501"/>
                    <a:pt x="4645" y="2406"/>
                    <a:pt x="4645" y="2311"/>
                  </a:cubicBezTo>
                  <a:cubicBezTo>
                    <a:pt x="4645" y="2216"/>
                    <a:pt x="4573" y="2120"/>
                    <a:pt x="4478" y="2097"/>
                  </a:cubicBezTo>
                  <a:lnTo>
                    <a:pt x="3025" y="1596"/>
                  </a:lnTo>
                  <a:lnTo>
                    <a:pt x="2525" y="144"/>
                  </a:lnTo>
                  <a:cubicBezTo>
                    <a:pt x="2501" y="49"/>
                    <a:pt x="2406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2938085" y="1840464"/>
              <a:ext cx="16732" cy="16732"/>
            </a:xfrm>
            <a:custGeom>
              <a:rect b="b" l="l" r="r" t="t"/>
              <a:pathLst>
                <a:path extrusionOk="0" h="477" w="477">
                  <a:moveTo>
                    <a:pt x="239" y="1"/>
                  </a:moveTo>
                  <a:cubicBezTo>
                    <a:pt x="120" y="1"/>
                    <a:pt x="1" y="96"/>
                    <a:pt x="1" y="239"/>
                  </a:cubicBezTo>
                  <a:cubicBezTo>
                    <a:pt x="1" y="358"/>
                    <a:pt x="120" y="477"/>
                    <a:pt x="239" y="477"/>
                  </a:cubicBezTo>
                  <a:cubicBezTo>
                    <a:pt x="382" y="477"/>
                    <a:pt x="477" y="358"/>
                    <a:pt x="477" y="239"/>
                  </a:cubicBezTo>
                  <a:cubicBezTo>
                    <a:pt x="477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physics Lesson for College: Meteor and Meteorite by Slidesgo">
  <a:themeElements>
    <a:clrScheme name="Simple Light">
      <a:dk1>
        <a:srgbClr val="FFFFFF"/>
      </a:dk1>
      <a:lt1>
        <a:srgbClr val="031729"/>
      </a:lt1>
      <a:dk2>
        <a:srgbClr val="275581"/>
      </a:dk2>
      <a:lt2>
        <a:srgbClr val="E67F49"/>
      </a:lt2>
      <a:accent1>
        <a:srgbClr val="528ABE"/>
      </a:accent1>
      <a:accent2>
        <a:srgbClr val="E6AA8A"/>
      </a:accent2>
      <a:accent3>
        <a:srgbClr val="8BBB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