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9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81" r:id="rId25"/>
    <p:sldId id="27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2" d="100"/>
          <a:sy n="62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MIE456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2760AA-FA9D-4CC9-9D0E-F52767B8537F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MIE456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46DD85-43CF-4436-B051-0E833F5346C1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761576-F210-410F-921B-6B90698EF927}" type="slidenum">
              <a:rPr lang="en-US"/>
              <a:pPr/>
              <a:t>2</a:t>
            </a:fld>
            <a:endParaRPr lang="en-US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07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07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EBA78E-82A0-4DCC-B19A-1FC1B8980B9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CD39E-739C-4CCC-85C1-6165524BD0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E9760-7D65-4572-BFB2-BB0B2736A07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F28345-DC43-4BD3-B078-A1EFE056CF7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0A5E0-B553-4C82-8D01-717B5D2D62E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2168F-9605-48E6-8C93-DC679489458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BD8D4-620E-4966-98BC-D78182E4E91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37B9A-53EC-4144-9E43-2F633E116D3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74DEC-ED10-4399-B196-3B6AB3CAAE1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79421-D64C-4396-A46F-CFD35543C1D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B3E62-69CB-4DC7-8472-0E7E57F734F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MIE456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D216E-4BB5-42AD-A8DE-A728CC96236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52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MIE456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42E023-B469-43C0-A96F-676416A54C06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://www-106.ibm.com/developerworks/grid/library/gr-visual/figure1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tform.com/grid/" TargetMode="External"/><Relationship Id="rId2" Type="http://schemas.openxmlformats.org/officeDocument/2006/relationships/hyperlink" Target="http://www.sun.com/products/hpc/pdfs/gri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atform.com/adoption/politics/index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838200"/>
            <a:ext cx="7772400" cy="2438400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The Open Grid Service Architecture (OGSA) Standard for Grid Computing</a:t>
            </a:r>
            <a:br>
              <a:rPr lang="en-US"/>
            </a:b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6400800" cy="1752600"/>
          </a:xfrm>
        </p:spPr>
        <p:txBody>
          <a:bodyPr/>
          <a:lstStyle/>
          <a:p>
            <a:r>
              <a:rPr lang="en-US"/>
              <a:t>Prepared by: Haoliang Robin Yu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OGSA Architecture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905000" y="2038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37895" name="Picture 7" descr="OGSA main architecture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 r:link="rId3">
            <a:lum bright="-12000"/>
          </a:blip>
          <a:srcRect/>
          <a:stretch>
            <a:fillRect/>
          </a:stretch>
        </p:blipFill>
        <p:spPr>
          <a:xfrm>
            <a:off x="457200" y="1295400"/>
            <a:ext cx="8229600" cy="4343400"/>
          </a:xfrm>
          <a:noFill/>
          <a:ln/>
        </p:spPr>
      </p:pic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28600" y="5638800"/>
            <a:ext cx="8458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/>
              <a:t>* Content from http://www. 106.ibm.com/developerworks/grid/library/gr-visual/index.html?ca=dgr-lnxw…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OGSA Architecture - Physical and Logical Resources Layer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Physical resources are: servers, storage, network</a:t>
            </a:r>
          </a:p>
          <a:p>
            <a:pPr>
              <a:lnSpc>
                <a:spcPct val="90000"/>
              </a:lnSpc>
            </a:pPr>
            <a:r>
              <a:rPr lang="en-US"/>
              <a:t>Logical resources manage physical resources</a:t>
            </a:r>
          </a:p>
          <a:p>
            <a:pPr>
              <a:lnSpc>
                <a:spcPct val="90000"/>
              </a:lnSpc>
            </a:pPr>
            <a:r>
              <a:rPr lang="en-US"/>
              <a:t>Examples of logical resources: database managers, workflow managers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* Content from http://www.-106.ibm.com/developerworks/grid/library/gr-visual/index.html?ca=dgr-lnxw…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OGSA Architecture - Web Services Layer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Web service is software available online that could interact with other software using XML</a:t>
            </a:r>
          </a:p>
          <a:p>
            <a:pPr>
              <a:lnSpc>
                <a:spcPct val="90000"/>
              </a:lnSpc>
            </a:pPr>
            <a:r>
              <a:rPr lang="en-US"/>
              <a:t>Consists of Open Grid Services Infrastructure (OGSI) sub-layer which specifies grid services and provide consistent way to interact with grid services</a:t>
            </a:r>
          </a:p>
          <a:p>
            <a:pPr>
              <a:lnSpc>
                <a:spcPct val="90000"/>
              </a:lnSpc>
            </a:pPr>
            <a:r>
              <a:rPr lang="en-US"/>
              <a:t>Also extends Web Service Capabilities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* Content from http://www. 106.ibm.com/developerworks/grid/library/gr-visual/index.html?ca=dgr-lnxw…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/>
          <a:lstStyle/>
          <a:p>
            <a:r>
              <a:rPr lang="en-US"/>
              <a:t>OGSA Architecture - Web Services Layer (OGSI) (continued)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/>
              <a:t>Consists of 5 interfaces: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Factory: provide way for creation of new grid services 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Life Cycle: Manages grid service life cycles 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State Management: Manage grid service states</a:t>
            </a:r>
          </a:p>
          <a:p>
            <a:pPr marL="609600" indent="-609600">
              <a:buFont typeface="Wingdings" pitchFamily="2" charset="2"/>
              <a:buNone/>
            </a:pPr>
            <a:endParaRPr lang="en-US"/>
          </a:p>
          <a:p>
            <a:pPr marL="609600" indent="-609600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OGSA Architecture - Web Services Layer (OGSI)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Consists of 5 interfaces: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/>
              <a:t>Service Groups: collection of indexed grid services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5.</a:t>
            </a:r>
            <a:r>
              <a:rPr lang="en-US"/>
              <a:t>    Notification: Manages notification between services &amp; resources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* Content from http://www.-106.ibm.com/developerworks/grid/library/gr-visual/index.html?ca=dgr-lnxw…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OGSA Architecture - Web Services Layer (OGSI)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clipArt" sz="half" idx="2"/>
          </p:nvPr>
        </p:nvSpPr>
        <p:spPr>
          <a:xfrm>
            <a:off x="762000" y="2438400"/>
            <a:ext cx="7543800" cy="2743200"/>
          </a:xfrm>
        </p:spPr>
      </p:sp>
      <p:pic>
        <p:nvPicPr>
          <p:cNvPr id="57350" name="Picture 6" descr="OGSI compone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0772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OGSA Architecture – OGSA Architected Services - Layer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Classified into 3 service categories</a:t>
            </a:r>
          </a:p>
          <a:p>
            <a:r>
              <a:rPr lang="en-US"/>
              <a:t>Grid Core Services</a:t>
            </a:r>
          </a:p>
          <a:p>
            <a:r>
              <a:rPr lang="en-US"/>
              <a:t>Grid Program Execution Services</a:t>
            </a:r>
          </a:p>
          <a:p>
            <a:r>
              <a:rPr lang="en-US"/>
              <a:t>Grid Data Services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sz="2400"/>
              <a:t>* Content from http://www. 106.ibm.com/developerworks/grid/library/gr-visual/index.html?ca=dgr-lnxw…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/>
              <a:t> OGSA Architected Services – Grid Core Services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Composed of 4 main types of services: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/>
              <a:t>Service Management: assist in installation, maintenance, &amp; troubleshooting tasks in grid system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/>
              <a:t>Service Communication: include functions that allow grid services to communicate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* Content from http://www.-106.ibm.com/developerworks/grid/library/gr-visual/index.html?ca=dgr-lnxw…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/>
              <a:t>OGSA Architected Services – Grid Core Services (continued)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/>
              <a:t>Composed of 4 main types of services: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/>
              <a:t>3.</a:t>
            </a:r>
            <a:r>
              <a:rPr lang="en-US"/>
              <a:t>    Policy Services: Provide framework for creation, administration &amp; management of policies for system operation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/>
              <a:t>4.</a:t>
            </a:r>
            <a:r>
              <a:rPr lang="en-US"/>
              <a:t>    Security Services: provide authentication &amp; authorization mechanisms to ensure systems interoperate securely</a:t>
            </a:r>
          </a:p>
          <a:p>
            <a:pPr marL="609600" indent="-609600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r>
              <a:rPr lang="en-US"/>
              <a:t>OGSA Architected Services – Grid Program Execution Services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Supports unique grid systems in high performance computing, collaboration, parallelism</a:t>
            </a:r>
          </a:p>
          <a:p>
            <a:pPr>
              <a:lnSpc>
                <a:spcPct val="90000"/>
              </a:lnSpc>
            </a:pPr>
            <a:r>
              <a:rPr lang="en-US"/>
              <a:t>Support virtualization of resource processing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* Content from http://www.-106.ibm.com/developerworks/grid/library/gr-visual/index.html?ca=dgr-lnxw…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BB7-49D1-47FC-BB27-BF955CE1037E}" type="slidenum">
              <a:rPr lang="en-US"/>
              <a:pPr/>
              <a:t>2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is the Grid?</a:t>
            </a:r>
          </a:p>
          <a:p>
            <a:r>
              <a:rPr lang="en-US">
                <a:latin typeface="Arial" charset="0"/>
              </a:rPr>
              <a:t>What is Grid-Computing?</a:t>
            </a:r>
          </a:p>
          <a:p>
            <a:r>
              <a:rPr lang="en-US">
                <a:latin typeface="Arial" charset="0"/>
              </a:rPr>
              <a:t>What is the OGSA Standard?</a:t>
            </a:r>
          </a:p>
          <a:p>
            <a:r>
              <a:rPr lang="en-US">
                <a:latin typeface="Arial" charset="0"/>
              </a:rPr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OGSA Architected Services – Grid Data Services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Support data virtualization</a:t>
            </a:r>
          </a:p>
          <a:p>
            <a:r>
              <a:rPr lang="en-US"/>
              <a:t>Provide mechanism for access to distributed resources such as databases, files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400"/>
              <a:t>* Content from http://www.-106.ibm.com/developerworks/grid/library/gr-visual/index.html?ca=dgr-lnxw…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OGSA Architecture – OGSA Architected Services - Layer</a:t>
            </a:r>
          </a:p>
        </p:txBody>
      </p:sp>
      <p:pic>
        <p:nvPicPr>
          <p:cNvPr id="58375" name="Picture 7" descr="The Structure of OGSA Architected Services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057400"/>
            <a:ext cx="7696200" cy="3421063"/>
          </a:xfrm>
          <a:noFill/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OGSA Architecture – Grid Applications Layer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layer comprise of applications that use the grid architected services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sz="2400"/>
              <a:t>* Content from http://www.-106.ibm.com/developerworks/grid/library/gr-visual/index.html?ca=dgr-lnxw…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Grid-Computing allows networked resources to be combined and used</a:t>
            </a:r>
          </a:p>
          <a:p>
            <a:r>
              <a:rPr lang="en-US"/>
              <a:t>Grid-Computing offers great benefit to an organization</a:t>
            </a:r>
          </a:p>
          <a:p>
            <a:r>
              <a:rPr lang="en-US"/>
              <a:t>OGSA are comprehensive standards which governs grid-computing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* Content from: </a:t>
            </a:r>
            <a:r>
              <a:rPr lang="en-US" sz="2800">
                <a:hlinkClick r:id="rId2"/>
              </a:rPr>
              <a:t>http://www.sun.com/products/hpc/pdfs/grid.pdf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Content from </a:t>
            </a:r>
            <a:r>
              <a:rPr lang="en-US" sz="2800">
                <a:hlinkClick r:id="rId3"/>
              </a:rPr>
              <a:t>http://www.platform.com/grid/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hlinkClick r:id="rId2"/>
              </a:rPr>
              <a:t>http://www.sun.com/products/hpc/pdfs/grid.pdf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hlinkClick r:id="rId4"/>
              </a:rPr>
              <a:t>http://www.platform.com/adoption/politics/index.asp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* Content from http://www.-106.ibm.com/developerworks/grid/library/gr-visual/index.html?ca=dgr-lnxw…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90800"/>
            <a:ext cx="7772400" cy="1143000"/>
          </a:xfrm>
        </p:spPr>
        <p:txBody>
          <a:bodyPr/>
          <a:lstStyle/>
          <a:p>
            <a:r>
              <a:rPr lang="en-US"/>
              <a:t>Questions???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Grid?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r>
              <a:rPr lang="en-US" sz="2800"/>
              <a:t>System of computing resources performing tasks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There are 3 types of grids:</a:t>
            </a:r>
          </a:p>
          <a:p>
            <a:r>
              <a:rPr lang="en-US" sz="2800"/>
              <a:t>Data Grid</a:t>
            </a:r>
          </a:p>
          <a:p>
            <a:r>
              <a:rPr lang="en-US" sz="2800"/>
              <a:t>Computer Grid</a:t>
            </a:r>
          </a:p>
          <a:p>
            <a:r>
              <a:rPr lang="en-US" sz="2800"/>
              <a:t>Networking Grid</a:t>
            </a:r>
          </a:p>
          <a:p>
            <a:r>
              <a:rPr lang="en-US" sz="2800"/>
              <a:t>Example: LAN consisting of desktops, servers, storage, and databases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* Content from: http://www.sun.com/products/hpc/pdfs/grid.pdf</a:t>
            </a: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Grid-Computing?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sharing of distributed computer applications, data, resources 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400"/>
              <a:t>Content from http://www.platform.com/grid/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Grid-Computing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Processing jobs at remote computer </a:t>
            </a:r>
          </a:p>
          <a:p>
            <a:r>
              <a:rPr lang="en-US"/>
              <a:t>Accessing a remote database</a:t>
            </a:r>
          </a:p>
          <a:p>
            <a:r>
              <a:rPr lang="en-US"/>
              <a:t>Running a remote program</a:t>
            </a:r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sz="2400"/>
              <a:t>* Content from http://www.platform.com/grid/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Grid-Computing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Increase personal productivity</a:t>
            </a:r>
          </a:p>
          <a:p>
            <a:r>
              <a:rPr lang="en-US"/>
              <a:t>Increase corporate productivity</a:t>
            </a:r>
          </a:p>
          <a:p>
            <a:r>
              <a:rPr lang="en-US"/>
              <a:t>Reduce product time to market</a:t>
            </a:r>
          </a:p>
          <a:p>
            <a:r>
              <a:rPr lang="en-US"/>
              <a:t>Increase return on investments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400"/>
              <a:t>* Content from: http://www.sun.com/products/hpc/pdfs/grid.pdf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1143000"/>
          </a:xfrm>
        </p:spPr>
        <p:txBody>
          <a:bodyPr/>
          <a:lstStyle/>
          <a:p>
            <a:r>
              <a:rPr lang="en-US"/>
              <a:t>Barriers to Grid Implementation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/>
              <a:t>Degree of teamwork and information sharing</a:t>
            </a:r>
          </a:p>
          <a:p>
            <a:r>
              <a:rPr lang="en-US"/>
              <a:t>Geographic location, languages, cultural separation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sz="2400"/>
              <a:t>* Content from http://www.platform.com/adoption/politics/index.asp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OGSA Standard?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Acronym for Open Grid Service Architecture</a:t>
            </a:r>
          </a:p>
          <a:p>
            <a:r>
              <a:rPr lang="en-US"/>
              <a:t>OGSA define how different components in grid interact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sz="2400"/>
              <a:t>* Content from http://www.-106.ibm.com/developerworks/grid/library/gr-visual/index.html?ca=dgr-lnxw…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MIE456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OGSA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Comprised of 4 main layers</a:t>
            </a:r>
          </a:p>
          <a:p>
            <a:r>
              <a:rPr lang="en-US"/>
              <a:t>Physical and Logical Resources Layer</a:t>
            </a:r>
          </a:p>
          <a:p>
            <a:r>
              <a:rPr lang="en-US"/>
              <a:t>Web Service Layer</a:t>
            </a:r>
          </a:p>
          <a:p>
            <a:r>
              <a:rPr lang="en-US"/>
              <a:t>OGSA Architected Grid Services Layer</a:t>
            </a:r>
          </a:p>
          <a:p>
            <a:r>
              <a:rPr lang="en-US"/>
              <a:t>Grid Applications Layer</a:t>
            </a:r>
            <a:r>
              <a:rPr lang="en-US" sz="2800"/>
              <a:t> 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000"/>
              <a:t>* Content from http://www.-106.ibm.com/developerworks/grid/library/gr-visual/index.html?ca=dgr-lnxw…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943</TotalTime>
  <Words>736</Words>
  <Application>Microsoft PowerPoint</Application>
  <PresentationFormat>Presentación en pantalla (4:3)</PresentationFormat>
  <Paragraphs>158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Times New Roman</vt:lpstr>
      <vt:lpstr>Arial</vt:lpstr>
      <vt:lpstr>Wingdings</vt:lpstr>
      <vt:lpstr>Soaring</vt:lpstr>
      <vt:lpstr>  The Open Grid Service Architecture (OGSA) Standard for Grid Computing </vt:lpstr>
      <vt:lpstr>Overview</vt:lpstr>
      <vt:lpstr>What is the Grid?</vt:lpstr>
      <vt:lpstr>What is Grid-Computing?</vt:lpstr>
      <vt:lpstr>Examples of Grid-Computing</vt:lpstr>
      <vt:lpstr>Benefits of Grid-Computing</vt:lpstr>
      <vt:lpstr>Barriers to Grid Implementation</vt:lpstr>
      <vt:lpstr>What is the OGSA Standard?</vt:lpstr>
      <vt:lpstr>Architecture of OGSA</vt:lpstr>
      <vt:lpstr>OGSA Architecture</vt:lpstr>
      <vt:lpstr>OGSA Architecture - Physical and Logical Resources Layer</vt:lpstr>
      <vt:lpstr>OGSA Architecture - Web Services Layer</vt:lpstr>
      <vt:lpstr>OGSA Architecture - Web Services Layer (OGSI) (continued)</vt:lpstr>
      <vt:lpstr>OGSA Architecture - Web Services Layer (OGSI)</vt:lpstr>
      <vt:lpstr>OGSA Architecture - Web Services Layer (OGSI)</vt:lpstr>
      <vt:lpstr>OGSA Architecture – OGSA Architected Services - Layer</vt:lpstr>
      <vt:lpstr> OGSA Architected Services – Grid Core Services</vt:lpstr>
      <vt:lpstr>OGSA Architected Services – Grid Core Services (continued)</vt:lpstr>
      <vt:lpstr>OGSA Architected Services – Grid Program Execution Services</vt:lpstr>
      <vt:lpstr>OGSA Architected Services – Grid Data Services</vt:lpstr>
      <vt:lpstr>OGSA Architecture – OGSA Architected Services - Layer</vt:lpstr>
      <vt:lpstr>OGSA Architecture – Grid Applications Layer</vt:lpstr>
      <vt:lpstr>Conclusion</vt:lpstr>
      <vt:lpstr>References</vt:lpstr>
      <vt:lpstr>Questions???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Focus Group Presentation: The OGSA Standard for Grid Computing </dc:title>
  <dc:creator>Robin </dc:creator>
  <cp:lastModifiedBy> </cp:lastModifiedBy>
  <cp:revision>27</cp:revision>
  <cp:lastPrinted>1601-01-01T00:00:00Z</cp:lastPrinted>
  <dcterms:created xsi:type="dcterms:W3CDTF">2004-10-31T21:35:22Z</dcterms:created>
  <dcterms:modified xsi:type="dcterms:W3CDTF">2016-11-10T19:47:42Z</dcterms:modified>
</cp:coreProperties>
</file>