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diagrams/layout2.xml" ContentType="application/vnd.openxmlformats-officedocument.drawingml.diagram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304" r:id="rId2"/>
    <p:sldId id="314" r:id="rId3"/>
    <p:sldId id="315" r:id="rId4"/>
    <p:sldId id="336" r:id="rId5"/>
    <p:sldId id="305" r:id="rId6"/>
    <p:sldId id="324" r:id="rId7"/>
    <p:sldId id="335" r:id="rId8"/>
    <p:sldId id="316" r:id="rId9"/>
    <p:sldId id="328" r:id="rId10"/>
    <p:sldId id="317" r:id="rId11"/>
    <p:sldId id="339" r:id="rId12"/>
    <p:sldId id="333" r:id="rId13"/>
    <p:sldId id="334" r:id="rId14"/>
    <p:sldId id="330" r:id="rId15"/>
    <p:sldId id="320" r:id="rId16"/>
    <p:sldId id="332" r:id="rId17"/>
    <p:sldId id="340" r:id="rId18"/>
    <p:sldId id="341" r:id="rId19"/>
    <p:sldId id="329" r:id="rId20"/>
    <p:sldId id="319" r:id="rId21"/>
    <p:sldId id="342" r:id="rId22"/>
    <p:sldId id="325" r:id="rId23"/>
    <p:sldId id="326" r:id="rId24"/>
    <p:sldId id="337" r:id="rId25"/>
    <p:sldId id="338" r:id="rId26"/>
    <p:sldId id="327" r:id="rId27"/>
  </p:sldIdLst>
  <p:sldSz cx="9906000" cy="6858000" type="A4"/>
  <p:notesSz cx="7099300" cy="10234613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1000" b="1"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0E5F0"/>
    <a:srgbClr val="D5DCEA"/>
    <a:srgbClr val="FF9933"/>
    <a:srgbClr val="B2B2B2"/>
    <a:srgbClr val="FFCC66"/>
    <a:srgbClr val="FF9900"/>
    <a:srgbClr val="FFCC99"/>
    <a:srgbClr val="FFFF99"/>
    <a:srgbClr val="6699FF"/>
    <a:srgbClr val="8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Estilo medio 3 - Énfasis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730" autoAdjust="0"/>
    <p:restoredTop sz="91400" autoAdjust="0"/>
  </p:normalViewPr>
  <p:slideViewPr>
    <p:cSldViewPr snapToGrid="0" showGuides="1">
      <p:cViewPr>
        <p:scale>
          <a:sx n="85" d="100"/>
          <a:sy n="85" d="100"/>
        </p:scale>
        <p:origin x="-888" y="-390"/>
      </p:cViewPr>
      <p:guideLst>
        <p:guide orient="horz" pos="616"/>
        <p:guide orient="horz" pos="3917"/>
        <p:guide orient="horz" pos="3600"/>
        <p:guide orient="horz" pos="813"/>
        <p:guide orient="horz" pos="3639"/>
        <p:guide orient="horz" pos="3846"/>
        <p:guide orient="horz" pos="4216"/>
        <p:guide pos="3121"/>
        <p:guide pos="6026"/>
        <p:guide pos="711"/>
        <p:guide pos="4342"/>
        <p:guide pos="4914"/>
        <p:guide pos="6101"/>
        <p:guide pos="54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79" d="100"/>
          <a:sy n="79" d="100"/>
        </p:scale>
        <p:origin x="-3360" y="-108"/>
      </p:cViewPr>
      <p:guideLst>
        <p:guide orient="horz" pos="3222"/>
        <p:guide pos="2237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E5F53-C764-4EE2-8F7B-8CFD55331D59}" type="doc">
      <dgm:prSet loTypeId="urn:microsoft.com/office/officeart/2005/8/layout/process1" loCatId="process" qsTypeId="urn:microsoft.com/office/officeart/2005/8/quickstyle/simple1" qsCatId="simple" csTypeId="urn:microsoft.com/office/officeart/2005/8/colors/accent0_2" csCatId="mainScheme" phldr="1"/>
      <dgm:spPr/>
    </dgm:pt>
    <dgm:pt modelId="{C1A3EC48-4F27-4364-969A-AAC38EF7D04E}">
      <dgm:prSet phldrT="[Text]"/>
      <dgm:spPr/>
      <dgm:t>
        <a:bodyPr/>
        <a:lstStyle/>
        <a:p>
          <a:r>
            <a:rPr lang="es-ES" dirty="0" smtClean="0"/>
            <a:t>Iniciación</a:t>
          </a:r>
          <a:endParaRPr lang="es-ES" dirty="0"/>
        </a:p>
      </dgm:t>
    </dgm:pt>
    <dgm:pt modelId="{48A74332-93CE-42A6-9DE1-F299580E5953}" type="parTrans" cxnId="{C9D8D447-DBCC-486F-9BC0-46DB3998F96E}">
      <dgm:prSet/>
      <dgm:spPr/>
      <dgm:t>
        <a:bodyPr/>
        <a:lstStyle/>
        <a:p>
          <a:endParaRPr lang="es-ES"/>
        </a:p>
      </dgm:t>
    </dgm:pt>
    <dgm:pt modelId="{F02C1497-01C5-4F21-8D80-5497D95818D1}" type="sibTrans" cxnId="{C9D8D447-DBCC-486F-9BC0-46DB3998F96E}">
      <dgm:prSet/>
      <dgm:spPr/>
      <dgm:t>
        <a:bodyPr/>
        <a:lstStyle/>
        <a:p>
          <a:endParaRPr lang="es-ES"/>
        </a:p>
      </dgm:t>
    </dgm:pt>
    <dgm:pt modelId="{2571CED9-496C-4C2B-A881-C99D7D8D37EE}">
      <dgm:prSet phldrT="[Text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s-ES" b="1" dirty="0" smtClean="0">
              <a:solidFill>
                <a:schemeClr val="accent6">
                  <a:lumMod val="75000"/>
                </a:schemeClr>
              </a:solidFill>
            </a:rPr>
            <a:t>Terminación</a:t>
          </a:r>
          <a:endParaRPr lang="es-ES" b="1" dirty="0">
            <a:solidFill>
              <a:schemeClr val="accent6">
                <a:lumMod val="75000"/>
              </a:schemeClr>
            </a:solidFill>
          </a:endParaRPr>
        </a:p>
      </dgm:t>
    </dgm:pt>
    <dgm:pt modelId="{96568876-C06E-4E8A-9051-4686CEB04F16}" type="parTrans" cxnId="{B3E0EC5E-1931-4831-8C79-C42D494AAF22}">
      <dgm:prSet/>
      <dgm:spPr/>
      <dgm:t>
        <a:bodyPr/>
        <a:lstStyle/>
        <a:p>
          <a:endParaRPr lang="es-ES"/>
        </a:p>
      </dgm:t>
    </dgm:pt>
    <dgm:pt modelId="{1285D9F1-8A7C-4B87-8211-E7FE5598B39A}" type="sibTrans" cxnId="{B3E0EC5E-1931-4831-8C79-C42D494AAF22}">
      <dgm:prSet/>
      <dgm:spPr/>
      <dgm:t>
        <a:bodyPr/>
        <a:lstStyle/>
        <a:p>
          <a:endParaRPr lang="es-ES"/>
        </a:p>
      </dgm:t>
    </dgm:pt>
    <dgm:pt modelId="{DFC1EAF7-65AB-4B0C-B437-A0DDB5728CEA}">
      <dgm:prSet phldrT="[Text]"/>
      <dgm:spPr/>
      <dgm:t>
        <a:bodyPr/>
        <a:lstStyle/>
        <a:p>
          <a:r>
            <a:rPr lang="es-ES" dirty="0" smtClean="0"/>
            <a:t>Instrucción</a:t>
          </a:r>
          <a:endParaRPr lang="es-ES" dirty="0"/>
        </a:p>
      </dgm:t>
    </dgm:pt>
    <dgm:pt modelId="{CB93652B-F8C9-425E-8112-D240B3EAFB03}" type="parTrans" cxnId="{B4C6C4B9-36AB-40EC-9BB5-78D111F3BF8E}">
      <dgm:prSet/>
      <dgm:spPr/>
      <dgm:t>
        <a:bodyPr/>
        <a:lstStyle/>
        <a:p>
          <a:endParaRPr lang="es-ES"/>
        </a:p>
      </dgm:t>
    </dgm:pt>
    <dgm:pt modelId="{3BF1993E-243A-4512-99A2-8EF6FB22BF9F}" type="sibTrans" cxnId="{B4C6C4B9-36AB-40EC-9BB5-78D111F3BF8E}">
      <dgm:prSet/>
      <dgm:spPr/>
      <dgm:t>
        <a:bodyPr/>
        <a:lstStyle/>
        <a:p>
          <a:endParaRPr lang="es-ES"/>
        </a:p>
      </dgm:t>
    </dgm:pt>
    <dgm:pt modelId="{C7050924-3A48-4005-8DA3-61172655D466}">
      <dgm:prSet phldrT="[Text]"/>
      <dgm:spPr/>
      <dgm:t>
        <a:bodyPr/>
        <a:lstStyle/>
        <a:p>
          <a:r>
            <a:rPr lang="es-ES" dirty="0" smtClean="0"/>
            <a:t>…</a:t>
          </a:r>
          <a:endParaRPr lang="es-ES" dirty="0"/>
        </a:p>
      </dgm:t>
    </dgm:pt>
    <dgm:pt modelId="{15CE5A08-5F8E-40AB-AA7A-61BA1061AB4E}" type="parTrans" cxnId="{52FDD7FE-6AB2-4697-93EC-D18E62CFE63E}">
      <dgm:prSet/>
      <dgm:spPr/>
      <dgm:t>
        <a:bodyPr/>
        <a:lstStyle/>
        <a:p>
          <a:endParaRPr lang="es-ES"/>
        </a:p>
      </dgm:t>
    </dgm:pt>
    <dgm:pt modelId="{D6BE3933-AA4D-40CB-B27F-BA8050564933}" type="sibTrans" cxnId="{52FDD7FE-6AB2-4697-93EC-D18E62CFE63E}">
      <dgm:prSet/>
      <dgm:spPr/>
      <dgm:t>
        <a:bodyPr/>
        <a:lstStyle/>
        <a:p>
          <a:endParaRPr lang="es-ES"/>
        </a:p>
      </dgm:t>
    </dgm:pt>
    <dgm:pt modelId="{5C861612-C785-49A4-803B-7F8266653715}" type="pres">
      <dgm:prSet presAssocID="{326E5F53-C764-4EE2-8F7B-8CFD55331D59}" presName="Name0" presStyleCnt="0">
        <dgm:presLayoutVars>
          <dgm:dir/>
          <dgm:resizeHandles val="exact"/>
        </dgm:presLayoutVars>
      </dgm:prSet>
      <dgm:spPr/>
    </dgm:pt>
    <dgm:pt modelId="{D3DFB44F-C614-4753-A897-849B629C3E44}" type="pres">
      <dgm:prSet presAssocID="{C1A3EC48-4F27-4364-969A-AAC38EF7D04E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B0AAB8FB-440F-4E1B-8B56-B07B73257A4C}" type="pres">
      <dgm:prSet presAssocID="{F02C1497-01C5-4F21-8D80-5497D95818D1}" presName="sibTrans" presStyleLbl="sibTrans2D1" presStyleIdx="0" presStyleCnt="3"/>
      <dgm:spPr/>
      <dgm:t>
        <a:bodyPr/>
        <a:lstStyle/>
        <a:p>
          <a:endParaRPr lang="es-ES"/>
        </a:p>
      </dgm:t>
    </dgm:pt>
    <dgm:pt modelId="{AAB05F5C-33AF-4F20-8560-2083AAA4B694}" type="pres">
      <dgm:prSet presAssocID="{F02C1497-01C5-4F21-8D80-5497D95818D1}" presName="connectorText" presStyleLbl="sibTrans2D1" presStyleIdx="0" presStyleCnt="3"/>
      <dgm:spPr/>
      <dgm:t>
        <a:bodyPr/>
        <a:lstStyle/>
        <a:p>
          <a:endParaRPr lang="es-ES"/>
        </a:p>
      </dgm:t>
    </dgm:pt>
    <dgm:pt modelId="{694539F8-F12C-47A7-A9C7-80631D960076}" type="pres">
      <dgm:prSet presAssocID="{DFC1EAF7-65AB-4B0C-B437-A0DDB5728CEA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7AE8E739-1048-4268-A71A-308CD6ADC9E7}" type="pres">
      <dgm:prSet presAssocID="{3BF1993E-243A-4512-99A2-8EF6FB22BF9F}" presName="sibTrans" presStyleLbl="sibTrans2D1" presStyleIdx="1" presStyleCnt="3"/>
      <dgm:spPr/>
      <dgm:t>
        <a:bodyPr/>
        <a:lstStyle/>
        <a:p>
          <a:endParaRPr lang="es-ES"/>
        </a:p>
      </dgm:t>
    </dgm:pt>
    <dgm:pt modelId="{14DFC4FC-F9AD-470F-98C1-ABBEF881FFA8}" type="pres">
      <dgm:prSet presAssocID="{3BF1993E-243A-4512-99A2-8EF6FB22BF9F}" presName="connectorText" presStyleLbl="sibTrans2D1" presStyleIdx="1" presStyleCnt="3"/>
      <dgm:spPr/>
      <dgm:t>
        <a:bodyPr/>
        <a:lstStyle/>
        <a:p>
          <a:endParaRPr lang="es-ES"/>
        </a:p>
      </dgm:t>
    </dgm:pt>
    <dgm:pt modelId="{957FB509-332C-43C0-9F2C-917B557DA881}" type="pres">
      <dgm:prSet presAssocID="{C7050924-3A48-4005-8DA3-61172655D466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A0E1EAA6-F2E5-470F-8D1E-B075D570D839}" type="pres">
      <dgm:prSet presAssocID="{D6BE3933-AA4D-40CB-B27F-BA8050564933}" presName="sibTrans" presStyleLbl="sibTrans2D1" presStyleIdx="2" presStyleCnt="3"/>
      <dgm:spPr/>
      <dgm:t>
        <a:bodyPr/>
        <a:lstStyle/>
        <a:p>
          <a:endParaRPr lang="es-ES"/>
        </a:p>
      </dgm:t>
    </dgm:pt>
    <dgm:pt modelId="{B6559DE6-FE9E-463F-9BAA-004893AD1869}" type="pres">
      <dgm:prSet presAssocID="{D6BE3933-AA4D-40CB-B27F-BA8050564933}" presName="connectorText" presStyleLbl="sibTrans2D1" presStyleIdx="2" presStyleCnt="3"/>
      <dgm:spPr/>
      <dgm:t>
        <a:bodyPr/>
        <a:lstStyle/>
        <a:p>
          <a:endParaRPr lang="es-ES"/>
        </a:p>
      </dgm:t>
    </dgm:pt>
    <dgm:pt modelId="{7990D23F-EF68-4B83-A4A4-8A224519A7D3}" type="pres">
      <dgm:prSet presAssocID="{2571CED9-496C-4C2B-A881-C99D7D8D37EE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0C3D34A7-3A47-4EEC-ACFD-EA38B6C3093A}" type="presOf" srcId="{D6BE3933-AA4D-40CB-B27F-BA8050564933}" destId="{A0E1EAA6-F2E5-470F-8D1E-B075D570D839}" srcOrd="0" destOrd="0" presId="urn:microsoft.com/office/officeart/2005/8/layout/process1"/>
    <dgm:cxn modelId="{19CE3F9F-ADB4-4A32-A756-E58D06EB3FD9}" type="presOf" srcId="{D6BE3933-AA4D-40CB-B27F-BA8050564933}" destId="{B6559DE6-FE9E-463F-9BAA-004893AD1869}" srcOrd="1" destOrd="0" presId="urn:microsoft.com/office/officeart/2005/8/layout/process1"/>
    <dgm:cxn modelId="{CF580FE0-A902-4E71-9A07-077D144A0AC5}" type="presOf" srcId="{2571CED9-496C-4C2B-A881-C99D7D8D37EE}" destId="{7990D23F-EF68-4B83-A4A4-8A224519A7D3}" srcOrd="0" destOrd="0" presId="urn:microsoft.com/office/officeart/2005/8/layout/process1"/>
    <dgm:cxn modelId="{7E08B7BD-47AE-4BD9-9F10-1585CBC14731}" type="presOf" srcId="{326E5F53-C764-4EE2-8F7B-8CFD55331D59}" destId="{5C861612-C785-49A4-803B-7F8266653715}" srcOrd="0" destOrd="0" presId="urn:microsoft.com/office/officeart/2005/8/layout/process1"/>
    <dgm:cxn modelId="{23B7DD0F-082D-4509-A78C-1BAD282E8CAB}" type="presOf" srcId="{C1A3EC48-4F27-4364-969A-AAC38EF7D04E}" destId="{D3DFB44F-C614-4753-A897-849B629C3E44}" srcOrd="0" destOrd="0" presId="urn:microsoft.com/office/officeart/2005/8/layout/process1"/>
    <dgm:cxn modelId="{C9D8D447-DBCC-486F-9BC0-46DB3998F96E}" srcId="{326E5F53-C764-4EE2-8F7B-8CFD55331D59}" destId="{C1A3EC48-4F27-4364-969A-AAC38EF7D04E}" srcOrd="0" destOrd="0" parTransId="{48A74332-93CE-42A6-9DE1-F299580E5953}" sibTransId="{F02C1497-01C5-4F21-8D80-5497D95818D1}"/>
    <dgm:cxn modelId="{52FDD7FE-6AB2-4697-93EC-D18E62CFE63E}" srcId="{326E5F53-C764-4EE2-8F7B-8CFD55331D59}" destId="{C7050924-3A48-4005-8DA3-61172655D466}" srcOrd="2" destOrd="0" parTransId="{15CE5A08-5F8E-40AB-AA7A-61BA1061AB4E}" sibTransId="{D6BE3933-AA4D-40CB-B27F-BA8050564933}"/>
    <dgm:cxn modelId="{91D80C47-6AF3-4F1C-B629-CB6C11605855}" type="presOf" srcId="{C7050924-3A48-4005-8DA3-61172655D466}" destId="{957FB509-332C-43C0-9F2C-917B557DA881}" srcOrd="0" destOrd="0" presId="urn:microsoft.com/office/officeart/2005/8/layout/process1"/>
    <dgm:cxn modelId="{DCFD6208-FFAE-4635-93B1-D171F5C2C304}" type="presOf" srcId="{3BF1993E-243A-4512-99A2-8EF6FB22BF9F}" destId="{7AE8E739-1048-4268-A71A-308CD6ADC9E7}" srcOrd="0" destOrd="0" presId="urn:microsoft.com/office/officeart/2005/8/layout/process1"/>
    <dgm:cxn modelId="{B4C6C4B9-36AB-40EC-9BB5-78D111F3BF8E}" srcId="{326E5F53-C764-4EE2-8F7B-8CFD55331D59}" destId="{DFC1EAF7-65AB-4B0C-B437-A0DDB5728CEA}" srcOrd="1" destOrd="0" parTransId="{CB93652B-F8C9-425E-8112-D240B3EAFB03}" sibTransId="{3BF1993E-243A-4512-99A2-8EF6FB22BF9F}"/>
    <dgm:cxn modelId="{09C47F81-8E22-4FD4-8D22-8A25AE7B05FD}" type="presOf" srcId="{3BF1993E-243A-4512-99A2-8EF6FB22BF9F}" destId="{14DFC4FC-F9AD-470F-98C1-ABBEF881FFA8}" srcOrd="1" destOrd="0" presId="urn:microsoft.com/office/officeart/2005/8/layout/process1"/>
    <dgm:cxn modelId="{B3E0EC5E-1931-4831-8C79-C42D494AAF22}" srcId="{326E5F53-C764-4EE2-8F7B-8CFD55331D59}" destId="{2571CED9-496C-4C2B-A881-C99D7D8D37EE}" srcOrd="3" destOrd="0" parTransId="{96568876-C06E-4E8A-9051-4686CEB04F16}" sibTransId="{1285D9F1-8A7C-4B87-8211-E7FE5598B39A}"/>
    <dgm:cxn modelId="{D1654570-722E-4E9E-8761-610AC8EAC4B7}" type="presOf" srcId="{DFC1EAF7-65AB-4B0C-B437-A0DDB5728CEA}" destId="{694539F8-F12C-47A7-A9C7-80631D960076}" srcOrd="0" destOrd="0" presId="urn:microsoft.com/office/officeart/2005/8/layout/process1"/>
    <dgm:cxn modelId="{5DC79873-A211-4C2D-B6F3-A7492FEE5C88}" type="presOf" srcId="{F02C1497-01C5-4F21-8D80-5497D95818D1}" destId="{B0AAB8FB-440F-4E1B-8B56-B07B73257A4C}" srcOrd="0" destOrd="0" presId="urn:microsoft.com/office/officeart/2005/8/layout/process1"/>
    <dgm:cxn modelId="{C1389CFE-46AE-4D14-AF7E-2667D1E555CC}" type="presOf" srcId="{F02C1497-01C5-4F21-8D80-5497D95818D1}" destId="{AAB05F5C-33AF-4F20-8560-2083AAA4B694}" srcOrd="1" destOrd="0" presId="urn:microsoft.com/office/officeart/2005/8/layout/process1"/>
    <dgm:cxn modelId="{5C757009-8BBB-4C53-9B82-A235C7E68533}" type="presParOf" srcId="{5C861612-C785-49A4-803B-7F8266653715}" destId="{D3DFB44F-C614-4753-A897-849B629C3E44}" srcOrd="0" destOrd="0" presId="urn:microsoft.com/office/officeart/2005/8/layout/process1"/>
    <dgm:cxn modelId="{0CE8E64D-8EDF-4B24-9C32-1CE5ED9AA295}" type="presParOf" srcId="{5C861612-C785-49A4-803B-7F8266653715}" destId="{B0AAB8FB-440F-4E1B-8B56-B07B73257A4C}" srcOrd="1" destOrd="0" presId="urn:microsoft.com/office/officeart/2005/8/layout/process1"/>
    <dgm:cxn modelId="{C994F953-FF7A-421A-AD3A-7C37D76D91A0}" type="presParOf" srcId="{B0AAB8FB-440F-4E1B-8B56-B07B73257A4C}" destId="{AAB05F5C-33AF-4F20-8560-2083AAA4B694}" srcOrd="0" destOrd="0" presId="urn:microsoft.com/office/officeart/2005/8/layout/process1"/>
    <dgm:cxn modelId="{E6D16554-CC59-4A04-B8A2-AFC942192D94}" type="presParOf" srcId="{5C861612-C785-49A4-803B-7F8266653715}" destId="{694539F8-F12C-47A7-A9C7-80631D960076}" srcOrd="2" destOrd="0" presId="urn:microsoft.com/office/officeart/2005/8/layout/process1"/>
    <dgm:cxn modelId="{52612682-9541-4063-AFA5-11C30FAE49FA}" type="presParOf" srcId="{5C861612-C785-49A4-803B-7F8266653715}" destId="{7AE8E739-1048-4268-A71A-308CD6ADC9E7}" srcOrd="3" destOrd="0" presId="urn:microsoft.com/office/officeart/2005/8/layout/process1"/>
    <dgm:cxn modelId="{89F7418A-A0BE-45CE-A7A2-22CBE676C17C}" type="presParOf" srcId="{7AE8E739-1048-4268-A71A-308CD6ADC9E7}" destId="{14DFC4FC-F9AD-470F-98C1-ABBEF881FFA8}" srcOrd="0" destOrd="0" presId="urn:microsoft.com/office/officeart/2005/8/layout/process1"/>
    <dgm:cxn modelId="{8B2745EB-4251-4423-A520-45CCFB1A9EDF}" type="presParOf" srcId="{5C861612-C785-49A4-803B-7F8266653715}" destId="{957FB509-332C-43C0-9F2C-917B557DA881}" srcOrd="4" destOrd="0" presId="urn:microsoft.com/office/officeart/2005/8/layout/process1"/>
    <dgm:cxn modelId="{B4D199EB-3C49-418D-A777-2FBFA2151C20}" type="presParOf" srcId="{5C861612-C785-49A4-803B-7F8266653715}" destId="{A0E1EAA6-F2E5-470F-8D1E-B075D570D839}" srcOrd="5" destOrd="0" presId="urn:microsoft.com/office/officeart/2005/8/layout/process1"/>
    <dgm:cxn modelId="{4183D9B5-C8FB-4799-BBB8-4FC88E358235}" type="presParOf" srcId="{A0E1EAA6-F2E5-470F-8D1E-B075D570D839}" destId="{B6559DE6-FE9E-463F-9BAA-004893AD1869}" srcOrd="0" destOrd="0" presId="urn:microsoft.com/office/officeart/2005/8/layout/process1"/>
    <dgm:cxn modelId="{0135CBF1-4B96-4076-998F-1D5710CBB77C}" type="presParOf" srcId="{5C861612-C785-49A4-803B-7F8266653715}" destId="{7990D23F-EF68-4B83-A4A4-8A224519A7D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309A91-E0DA-4BF7-94BF-6969F75B1104}" type="doc">
      <dgm:prSet loTypeId="urn:microsoft.com/office/officeart/2009/3/layout/Descending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943CEC2-151A-4420-A0BB-162A02669497}">
      <dgm:prSet phldrT="[Text]"/>
      <dgm:spPr/>
      <dgm:t>
        <a:bodyPr/>
        <a:lstStyle/>
        <a:p>
          <a:r>
            <a:rPr lang="es-ES" dirty="0" smtClean="0"/>
            <a:t>   </a:t>
          </a:r>
          <a:endParaRPr lang="es-ES" dirty="0"/>
        </a:p>
      </dgm:t>
    </dgm:pt>
    <dgm:pt modelId="{A5CC317A-FFBE-4F02-82F3-0FF6A3B45109}" type="parTrans" cxnId="{8375850A-F4B3-4A9A-A1DA-28943B841AB3}">
      <dgm:prSet/>
      <dgm:spPr/>
      <dgm:t>
        <a:bodyPr/>
        <a:lstStyle/>
        <a:p>
          <a:endParaRPr lang="es-ES"/>
        </a:p>
      </dgm:t>
    </dgm:pt>
    <dgm:pt modelId="{7725D8C2-CF93-4E71-AF2C-762C0300393A}" type="sibTrans" cxnId="{8375850A-F4B3-4A9A-A1DA-28943B841AB3}">
      <dgm:prSet/>
      <dgm:spPr/>
      <dgm:t>
        <a:bodyPr/>
        <a:lstStyle/>
        <a:p>
          <a:endParaRPr lang="es-ES"/>
        </a:p>
      </dgm:t>
    </dgm:pt>
    <dgm:pt modelId="{BF1EE45F-F135-4B33-9DFB-D6DDFD9BB298}" type="pres">
      <dgm:prSet presAssocID="{8B309A91-E0DA-4BF7-94BF-6969F75B1104}" presName="Name0" presStyleCnt="0">
        <dgm:presLayoutVars>
          <dgm:chMax val="7"/>
          <dgm:chPref val="5"/>
        </dgm:presLayoutVars>
      </dgm:prSet>
      <dgm:spPr/>
      <dgm:t>
        <a:bodyPr/>
        <a:lstStyle/>
        <a:p>
          <a:endParaRPr lang="es-ES"/>
        </a:p>
      </dgm:t>
    </dgm:pt>
    <dgm:pt modelId="{A8FBCB3A-94D1-42F7-A597-2DF9B9E67671}" type="pres">
      <dgm:prSet presAssocID="{8B309A91-E0DA-4BF7-94BF-6969F75B1104}" presName="arrowNode" presStyleLbl="node1" presStyleIdx="0" presStyleCnt="1" custAng="6642872" custScaleX="82342" custScaleY="59170" custLinFactNeighborX="32194" custLinFactNeighborY="14180"/>
      <dgm:spPr/>
      <dgm:t>
        <a:bodyPr/>
        <a:lstStyle/>
        <a:p>
          <a:endParaRPr lang="es-ES"/>
        </a:p>
      </dgm:t>
    </dgm:pt>
    <dgm:pt modelId="{D904844C-9774-4C86-8AB7-4D89BD18D1FF}" type="pres">
      <dgm:prSet presAssocID="{A943CEC2-151A-4420-A0BB-162A02669497}" presName="txNode1" presStyleLbl="revTx" presStyleIdx="0" presStyleCnt="1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</dgm:ptLst>
  <dgm:cxnLst>
    <dgm:cxn modelId="{8375850A-F4B3-4A9A-A1DA-28943B841AB3}" srcId="{8B309A91-E0DA-4BF7-94BF-6969F75B1104}" destId="{A943CEC2-151A-4420-A0BB-162A02669497}" srcOrd="0" destOrd="0" parTransId="{A5CC317A-FFBE-4F02-82F3-0FF6A3B45109}" sibTransId="{7725D8C2-CF93-4E71-AF2C-762C0300393A}"/>
    <dgm:cxn modelId="{96B409F9-DE2B-4687-A074-1AF91518139D}" type="presOf" srcId="{8B309A91-E0DA-4BF7-94BF-6969F75B1104}" destId="{BF1EE45F-F135-4B33-9DFB-D6DDFD9BB298}" srcOrd="0" destOrd="0" presId="urn:microsoft.com/office/officeart/2009/3/layout/DescendingProcess"/>
    <dgm:cxn modelId="{5B790462-AD59-4840-8994-DB47CE8D1891}" type="presOf" srcId="{A943CEC2-151A-4420-A0BB-162A02669497}" destId="{D904844C-9774-4C86-8AB7-4D89BD18D1FF}" srcOrd="0" destOrd="0" presId="urn:microsoft.com/office/officeart/2009/3/layout/DescendingProcess"/>
    <dgm:cxn modelId="{2C91BA3C-193C-4FAA-B7EB-594F61659345}" type="presParOf" srcId="{BF1EE45F-F135-4B33-9DFB-D6DDFD9BB298}" destId="{A8FBCB3A-94D1-42F7-A597-2DF9B9E67671}" srcOrd="0" destOrd="0" presId="urn:microsoft.com/office/officeart/2009/3/layout/DescendingProcess"/>
    <dgm:cxn modelId="{0CCF390C-36A4-4F72-9E80-68494F23ED58}" type="presParOf" srcId="{BF1EE45F-F135-4B33-9DFB-D6DDFD9BB298}" destId="{D904844C-9774-4C86-8AB7-4D89BD18D1FF}" srcOrd="1" destOrd="0" presId="urn:microsoft.com/office/officeart/2009/3/layout/DescendingProcess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D3DFB44F-C614-4753-A897-849B629C3E44}">
      <dsp:nvSpPr>
        <dsp:cNvPr id="0" name=""/>
        <dsp:cNvSpPr/>
      </dsp:nvSpPr>
      <dsp:spPr>
        <a:xfrm>
          <a:off x="2902" y="723945"/>
          <a:ext cx="1268883" cy="7613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Iniciación</a:t>
          </a:r>
          <a:endParaRPr lang="es-ES" sz="1400" kern="1200" dirty="0"/>
        </a:p>
      </dsp:txBody>
      <dsp:txXfrm>
        <a:off x="2902" y="723945"/>
        <a:ext cx="1268883" cy="761330"/>
      </dsp:txXfrm>
    </dsp:sp>
    <dsp:sp modelId="{B0AAB8FB-440F-4E1B-8B56-B07B73257A4C}">
      <dsp:nvSpPr>
        <dsp:cNvPr id="0" name=""/>
        <dsp:cNvSpPr/>
      </dsp:nvSpPr>
      <dsp:spPr>
        <a:xfrm>
          <a:off x="1398674" y="947269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1398674" y="947269"/>
        <a:ext cx="269003" cy="314683"/>
      </dsp:txXfrm>
    </dsp:sp>
    <dsp:sp modelId="{694539F8-F12C-47A7-A9C7-80631D960076}">
      <dsp:nvSpPr>
        <dsp:cNvPr id="0" name=""/>
        <dsp:cNvSpPr/>
      </dsp:nvSpPr>
      <dsp:spPr>
        <a:xfrm>
          <a:off x="1779339" y="723945"/>
          <a:ext cx="1268883" cy="7613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Instrucción</a:t>
          </a:r>
          <a:endParaRPr lang="es-ES" sz="1400" kern="1200" dirty="0"/>
        </a:p>
      </dsp:txBody>
      <dsp:txXfrm>
        <a:off x="1779339" y="723945"/>
        <a:ext cx="1268883" cy="761330"/>
      </dsp:txXfrm>
    </dsp:sp>
    <dsp:sp modelId="{7AE8E739-1048-4268-A71A-308CD6ADC9E7}">
      <dsp:nvSpPr>
        <dsp:cNvPr id="0" name=""/>
        <dsp:cNvSpPr/>
      </dsp:nvSpPr>
      <dsp:spPr>
        <a:xfrm>
          <a:off x="3175111" y="947269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3175111" y="947269"/>
        <a:ext cx="269003" cy="314683"/>
      </dsp:txXfrm>
    </dsp:sp>
    <dsp:sp modelId="{957FB509-332C-43C0-9F2C-917B557DA881}">
      <dsp:nvSpPr>
        <dsp:cNvPr id="0" name=""/>
        <dsp:cNvSpPr/>
      </dsp:nvSpPr>
      <dsp:spPr>
        <a:xfrm>
          <a:off x="3555776" y="723945"/>
          <a:ext cx="1268883" cy="76133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kern="1200" dirty="0" smtClean="0"/>
            <a:t>…</a:t>
          </a:r>
          <a:endParaRPr lang="es-ES" sz="1400" kern="1200" dirty="0"/>
        </a:p>
      </dsp:txBody>
      <dsp:txXfrm>
        <a:off x="3555776" y="723945"/>
        <a:ext cx="1268883" cy="761330"/>
      </dsp:txXfrm>
    </dsp:sp>
    <dsp:sp modelId="{A0E1EAA6-F2E5-470F-8D1E-B075D570D839}">
      <dsp:nvSpPr>
        <dsp:cNvPr id="0" name=""/>
        <dsp:cNvSpPr/>
      </dsp:nvSpPr>
      <dsp:spPr>
        <a:xfrm>
          <a:off x="4951548" y="947269"/>
          <a:ext cx="269003" cy="314683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s-ES" sz="1100" kern="1200"/>
        </a:p>
      </dsp:txBody>
      <dsp:txXfrm>
        <a:off x="4951548" y="947269"/>
        <a:ext cx="269003" cy="314683"/>
      </dsp:txXfrm>
    </dsp:sp>
    <dsp:sp modelId="{7990D23F-EF68-4B83-A4A4-8A224519A7D3}">
      <dsp:nvSpPr>
        <dsp:cNvPr id="0" name=""/>
        <dsp:cNvSpPr/>
      </dsp:nvSpPr>
      <dsp:spPr>
        <a:xfrm>
          <a:off x="5332214" y="723945"/>
          <a:ext cx="1268883" cy="76133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1400" b="1" kern="1200" dirty="0" smtClean="0">
              <a:solidFill>
                <a:schemeClr val="accent6">
                  <a:lumMod val="75000"/>
                </a:schemeClr>
              </a:solidFill>
            </a:rPr>
            <a:t>Terminación</a:t>
          </a:r>
          <a:endParaRPr lang="es-ES" sz="1400" b="1" kern="1200" dirty="0">
            <a:solidFill>
              <a:schemeClr val="accent6">
                <a:lumMod val="75000"/>
              </a:schemeClr>
            </a:solidFill>
          </a:endParaRPr>
        </a:p>
      </dsp:txBody>
      <dsp:txXfrm>
        <a:off x="5332214" y="723945"/>
        <a:ext cx="1268883" cy="761330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8FBCB3A-94D1-42F7-A597-2DF9B9E67671}">
      <dsp:nvSpPr>
        <dsp:cNvPr id="0" name=""/>
        <dsp:cNvSpPr/>
      </dsp:nvSpPr>
      <dsp:spPr>
        <a:xfrm rot="11039246">
          <a:off x="3737267" y="1680840"/>
          <a:ext cx="1639533" cy="2121626"/>
        </a:xfrm>
        <a:prstGeom prst="swooshArrow">
          <a:avLst>
            <a:gd name="adj1" fmla="val 16310"/>
            <a:gd name="adj2" fmla="val 313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04844C-9774-4C86-8AB7-4D89BD18D1FF}">
      <dsp:nvSpPr>
        <dsp:cNvPr id="0" name=""/>
        <dsp:cNvSpPr/>
      </dsp:nvSpPr>
      <dsp:spPr>
        <a:xfrm>
          <a:off x="1774006" y="376211"/>
          <a:ext cx="1500054" cy="589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990" tIns="46990" rIns="46990" bIns="46990" numCol="1" spcCol="1270" anchor="b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ES" sz="3700" kern="1200" dirty="0" smtClean="0"/>
            <a:t>   </a:t>
          </a:r>
          <a:endParaRPr lang="es-ES" sz="3700" kern="1200" dirty="0"/>
        </a:p>
      </dsp:txBody>
      <dsp:txXfrm>
        <a:off x="1774006" y="376211"/>
        <a:ext cx="1500054" cy="589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DescendingProcess">
  <dgm:title val=""/>
  <dgm:desc val=""/>
  <dgm:catLst>
    <dgm:cat type="process" pri="23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clrData>
  <dgm:layoutNode name="Name0">
    <dgm:varLst>
      <dgm:chMax val="7"/>
      <dgm:chPref val="5"/>
    </dgm:varLst>
    <dgm:alg type="composite">
      <dgm:param type="ar" val="1.1"/>
    </dgm:alg>
    <dgm:shape xmlns:r="http://schemas.openxmlformats.org/officeDocument/2006/relationships" r:blip="">
      <dgm:adjLst/>
    </dgm:shape>
    <dgm:choose name="Name1">
      <dgm:if name="Name2" axis="ch" ptType="node" func="cnt" op="equ" val="1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</dgm:constrLst>
      </dgm:if>
      <dgm:if name="Name3" axis="ch" ptType="node" func="cnt" op="equ" val="2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"/>
          <dgm:constr type="b" for="ch" forName="txNode2" refType="h"/>
          <dgm:constr type="r" for="ch" forName="txNode2" refType="w"/>
          <dgm:constr type="h" for="ch" forName="txNode2" refType="h" fact="0.16"/>
        </dgm:constrLst>
      </dgm:if>
      <dgm:if name="Name4" axis="ch" ptType="node" func="cnt" op="equ" val="3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56"/>
          <dgm:constr type="ctrY" for="ch" forName="txNode2" refType="h" fact="0.3992"/>
          <dgm:constr type="r" for="ch" forName="txNode2" refType="w"/>
          <dgm:constr type="h" for="ch" forName="txNode2" refType="h" fact="0.16"/>
          <dgm:constr type="l" for="ch" forName="txNode3" refType="w" fact="0.5"/>
          <dgm:constr type="b" for="ch" forName="txNode3" refType="h"/>
          <dgm:constr type="r" for="ch" forName="txNode3" refType="w"/>
          <dgm:constr type="h" for="ch" forName="txNode3" refType="h" fact="0.16"/>
          <dgm:constr type="ctrX" for="ch" forName="dotNode2" refType="w" fact="0.4782"/>
          <dgm:constr type="ctrY" for="ch" forName="dotNode2" refType="h" fact="0.3992"/>
          <dgm:constr type="h" for="ch" forName="dotNode2" refType="h" fact="0.0218"/>
          <dgm:constr type="w" for="ch" forName="dotNode2" refType="h" refFor="ch" refForName="dotNode2"/>
        </dgm:constrLst>
      </dgm:if>
      <dgm:if name="Name5" axis="ch" ptType="node" func="cnt" op="equ" val="4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9"/>
          <dgm:constr type="ctrY" for="ch" forName="txNode2" refType="h" fact="0.315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5004"/>
          <dgm:constr type="r" for="ch" forName="txNode3" refType="w" fact="0.5"/>
          <dgm:constr type="h" for="ch" forName="txNode3" refType="h" fact="0.16"/>
          <dgm:constr type="l" for="ch" forName="txNode4" refType="w" fact="0.5"/>
          <dgm:constr type="b" for="ch" forName="txNode4" refType="h"/>
          <dgm:constr type="r" for="ch" forName="txNode4" refType="w"/>
          <dgm:constr type="h" for="ch" forName="txNode4" refType="h" fact="0.16"/>
          <dgm:constr type="ctrX" for="ch" forName="dotNode2" refType="w" fact="0.39"/>
          <dgm:constr type="ctrY" for="ch" forName="dotNode2" refType="h" fact="0.315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5626"/>
          <dgm:constr type="ctrY" for="ch" forName="dotNode3" refType="h" fact="0.5004"/>
          <dgm:constr type="h" for="ch" forName="dotNode3" refType="h" fact="0.0218"/>
          <dgm:constr type="w" for="ch" forName="dotNode3" refType="h" refFor="ch" refForName="dotNode3"/>
        </dgm:constrLst>
      </dgm:if>
      <dgm:if name="Name6" axis="ch" ptType="node" func="cnt" op="equ" val="5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6"/>
          <dgm:constr type="ctrY" for="ch" forName="txNode2" refType="h" fact="0.2885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4089"/>
          <dgm:constr type="r" for="ch" forName="txNode3" refType="w" fact="0.43"/>
          <dgm:constr type="h" for="ch" forName="txNode3" refType="h" fact="0.16"/>
          <dgm:constr type="l" for="ch" forName="txNode4" refType="w" fact="0.67"/>
          <dgm:constr type="ctrY" for="ch" forName="txNode4" refType="h" fact="0.5497"/>
          <dgm:constr type="r" for="ch" forName="txNode4" refType="w"/>
          <dgm:constr type="h" for="ch" forName="txNode4" refType="h" fact="0.16"/>
          <dgm:constr type="l" for="ch" forName="txNode5" refType="w" fact="0.5"/>
          <dgm:constr type="b" for="ch" forName="txNode5" refType="h"/>
          <dgm:constr type="r" for="ch" forName="txNode5" refType="w"/>
          <dgm:constr type="h" for="ch" forName="txNode5" refType="h" fact="0.16"/>
          <dgm:constr type="ctrX" for="ch" forName="dotNode2" refType="w" fact="0.3565"/>
          <dgm:constr type="ctrY" for="ch" forName="dotNode2" refType="h" fact="0.2885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922"/>
          <dgm:constr type="ctrY" for="ch" forName="dotNode3" refType="h" fact="0.4089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939"/>
          <dgm:constr type="ctrY" for="ch" forName="dotNode4" refType="h" fact="0.5497"/>
          <dgm:constr type="h" for="ch" forName="dotNode4" refType="h" fact="0.0218"/>
          <dgm:constr type="w" for="ch" forName="dotNode4" refType="h" refFor="ch" refForName="dotNode4"/>
        </dgm:constrLst>
      </dgm:if>
      <dgm:if name="Name7" axis="ch" ptType="node" func="cnt" op="equ" val="6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5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638"/>
          <dgm:constr type="r" for="ch" forName="txNode3" refType="w" fact="0.37"/>
          <dgm:constr type="h" for="ch" forName="txNode3" refType="h" fact="0.16"/>
          <dgm:constr type="l" for="ch" forName="txNode4" refType="w" fact="0.63"/>
          <dgm:constr type="ctrY" for="ch" forName="txNode4" refType="h" fact="0.4744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961"/>
          <dgm:constr type="r" for="ch" forName="txNode5" refType="w" fact="0.55"/>
          <dgm:constr type="h" for="ch" forName="txNode5" refType="h" fact="0.16"/>
          <dgm:constr type="l" for="ch" forName="txNode6" refType="w" fact="0.5"/>
          <dgm:constr type="b" for="ch" forName="txNode6" refType="h"/>
          <dgm:constr type="r" for="ch" forName="txNode6" refType="w"/>
          <dgm:constr type="h" for="ch" forName="txNode6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419"/>
          <dgm:constr type="ctrY" for="ch" forName="dotNode3" refType="h" fact="0.3638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425"/>
          <dgm:constr type="ctrY" for="ch" forName="dotNode4" refType="h" fact="0.4744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6153"/>
          <dgm:constr type="ctrY" for="ch" forName="dotNode5" refType="h" fact="0.5961"/>
          <dgm:constr type="h" for="ch" forName="dotNode5" refType="h" fact="0.0218"/>
          <dgm:constr type="w" for="ch" forName="dotNode5" refType="h" refFor="ch" refForName="dotNode5"/>
        </dgm:constrLst>
      </dgm:if>
      <dgm:else name="Name8">
        <dgm:constrLst>
          <dgm:constr type="primFontSz" for="ch" ptType="node" op="equ" val="65"/>
          <dgm:constr type="w" for="ch" forName="arrowNode" refType="w" fact="0.75"/>
          <dgm:constr type="h" for="ch" forName="arrowNode" refType="h"/>
          <dgm:constr type="l" for="ch" forName="arrowNode" refType="w" fact="0.07"/>
          <dgm:constr type="t" for="ch" forName="arrowNode"/>
          <dgm:constr type="l" for="ch" forName="txNode1" refType="w" fact="0"/>
          <dgm:constr type="t" for="ch" forName="txNode1" refType="h" fact="0"/>
          <dgm:constr type="r" for="ch" forName="txNode1" refType="w" fact="0.37"/>
          <dgm:constr type="h" for="ch" forName="txNode1" refType="h" fact="0.16"/>
          <dgm:constr type="l" for="ch" forName="txNode2" refType="w" fact="0.44"/>
          <dgm:constr type="ctrY" for="ch" forName="txNode2" refType="h" fact="0.2693"/>
          <dgm:constr type="r" for="ch" forName="txNode2" refType="w"/>
          <dgm:constr type="h" for="ch" forName="txNode2" refType="h" fact="0.16"/>
          <dgm:constr type="l" for="ch" forName="txNode3" refType="w" fact="0"/>
          <dgm:constr type="ctrY" for="ch" forName="txNode3" refType="h" fact="0.3424"/>
          <dgm:constr type="r" for="ch" forName="txNode3" refType="w" fact="0.33"/>
          <dgm:constr type="h" for="ch" forName="txNode3" refType="h" fact="0.16"/>
          <dgm:constr type="l" for="ch" forName="txNode4" refType="w" fact="0.61"/>
          <dgm:constr type="ctrY" for="ch" forName="txNode4" refType="h" fact="0.4276"/>
          <dgm:constr type="r" for="ch" forName="txNode4" refType="w"/>
          <dgm:constr type="h" for="ch" forName="txNode4" refType="h" fact="0.16"/>
          <dgm:constr type="l" for="ch" forName="txNode5" refType="w" fact="0"/>
          <dgm:constr type="ctrY" for="ch" forName="txNode5" refType="h" fact="0.5218"/>
          <dgm:constr type="r" for="ch" forName="txNode5" refType="w" fact="0.5"/>
          <dgm:constr type="h" for="ch" forName="txNode5" refType="h" fact="0.16"/>
          <dgm:constr type="l" for="ch" forName="txNode6" refType="w" fact="0.71"/>
          <dgm:constr type="ctrY" for="ch" forName="txNode6" refType="h" fact="0.6179"/>
          <dgm:constr type="r" for="ch" forName="txNode6" refType="w"/>
          <dgm:constr type="h" for="ch" forName="txNode6" refType="h" fact="0.16"/>
          <dgm:constr type="l" for="ch" forName="txNode7" refType="w" fact="0.5"/>
          <dgm:constr type="b" for="ch" forName="txNode7" refType="h"/>
          <dgm:constr type="r" for="ch" forName="txNode7" refType="w"/>
          <dgm:constr type="h" for="ch" forName="txNode7" refType="h" fact="0.16"/>
          <dgm:constr type="ctrX" for="ch" forName="dotNode2" refType="w" fact="0.33"/>
          <dgm:constr type="ctrY" for="ch" forName="dotNode2" refType="h" fact="0.2693"/>
          <dgm:constr type="h" for="ch" forName="dotNode2" refType="h" fact="0.0218"/>
          <dgm:constr type="w" for="ch" forName="dotNode2" refType="h" refFor="ch" refForName="dotNode2"/>
          <dgm:constr type="ctrX" for="ch" forName="dotNode3" refType="w" fact="0.425"/>
          <dgm:constr type="ctrY" for="ch" forName="dotNode3" refType="h" fact="0.3424"/>
          <dgm:constr type="h" for="ch" forName="dotNode3" refType="h" fact="0.0218"/>
          <dgm:constr type="w" for="ch" forName="dotNode3" refType="h" refFor="ch" refForName="dotNode3"/>
          <dgm:constr type="ctrX" for="ch" forName="dotNode4" refType="w" fact="0.505"/>
          <dgm:constr type="ctrY" for="ch" forName="dotNode4" refType="h" fact="0.4276"/>
          <dgm:constr type="h" for="ch" forName="dotNode4" refType="h" fact="0.0218"/>
          <dgm:constr type="w" for="ch" forName="dotNode4" refType="h" refFor="ch" refForName="dotNode4"/>
          <dgm:constr type="ctrX" for="ch" forName="dotNode5" refType="w" fact="0.5742"/>
          <dgm:constr type="ctrY" for="ch" forName="dotNode5" refType="h" fact="0.5218"/>
          <dgm:constr type="h" for="ch" forName="dotNode5" refType="h" fact="0.0218"/>
          <dgm:constr type="w" for="ch" forName="dotNode5" refType="h" refFor="ch" refForName="dotNode5"/>
          <dgm:constr type="ctrX" for="ch" forName="dotNode6" refType="w" fact="0.63"/>
          <dgm:constr type="ctrY" for="ch" forName="dotNode6" refType="h" fact="0.6179"/>
          <dgm:constr type="h" for="ch" forName="dotNode6" refType="h" fact="0.0218"/>
          <dgm:constr type="w" for="ch" forName="dotNode6" refType="h" refFor="ch" refForName="dotNode6"/>
        </dgm:constrLst>
      </dgm:else>
    </dgm:choose>
    <dgm:forEach name="Name9" axis="self" ptType="parTrans">
      <dgm:forEach name="Name10" axis="self" ptType="sibTrans" st="2">
        <dgm:forEach name="dotRepeat" axis="self">
          <dgm:layoutNode name="dotRepeatNode" styleLbl="fgShp">
            <dgm:alg type="sp"/>
            <dgm:shape xmlns:r="http://schemas.openxmlformats.org/officeDocument/2006/relationships" type="ellipse" r:blip="">
              <dgm:adjLst/>
            </dgm:shape>
            <dgm:presOf axis="self"/>
          </dgm:layoutNode>
        </dgm:forEach>
      </dgm:forEach>
    </dgm:forEach>
    <dgm:choose name="Name11">
      <dgm:if name="Name12" axis="ch" ptType="node" func="cnt" op="gte" val="1">
        <dgm:layoutNode name="arrowNode" styleLbl="node1">
          <dgm:alg type="sp"/>
          <dgm:shape xmlns:r="http://schemas.openxmlformats.org/officeDocument/2006/relationships" rot="73.2729" type="swooshArrow" r:blip="">
            <dgm:adjLst>
              <dgm:adj idx="1" val="0.1631"/>
              <dgm:adj idx="2" val="0.3137"/>
            </dgm:adjLst>
          </dgm:shape>
          <dgm:presOf/>
        </dgm:layoutNode>
      </dgm:if>
      <dgm:else name="Name13"/>
    </dgm:choose>
    <dgm:forEach name="Name14" axis="ch" ptType="node" cnt="1">
      <dgm:layoutNode name="txNode1" styleLbl="revTx">
        <dgm:varLst>
          <dgm:bulletEnabled val="1"/>
        </dgm:varLst>
        <dgm:alg type="tx">
          <dgm:param type="txAnchorVert" val="b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15" axis="ch" ptType="node" st="2" cnt="1">
      <dgm:layoutNode name="txNode2" styleLbl="revTx">
        <dgm:varLst>
          <dgm:bulletEnabled val="1"/>
        </dgm:varLst>
        <dgm:choose name="Name16">
          <dgm:if name="Name17" axis="self" ptType="node" func="revPos" op="equ" val="1">
            <dgm:alg type="tx">
              <dgm:param type="txAnchorVert" val="t"/>
            </dgm:alg>
          </dgm:if>
          <dgm:if name="Name18" axis="self" ptType="node" func="posOdd" op="equ" val="1">
            <dgm:alg type="tx">
              <dgm:param type="parTxLTRAlign" val="r"/>
              <dgm:param type="parTxRTLAlign" val="r"/>
            </dgm:alg>
          </dgm:if>
          <dgm:else name="Name1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20">
        <dgm:if name="Name21" axis="par ch" ptType="all node" func="cnt" op="neq" val="2">
          <dgm:forEach name="Name22" axis="follow" ptType="sibTrans" cnt="1">
            <dgm:layoutNode name="dotNode2">
              <dgm:alg type="sp"/>
              <dgm:shape xmlns:r="http://schemas.openxmlformats.org/officeDocument/2006/relationships" r:blip="">
                <dgm:adjLst/>
              </dgm:shape>
              <dgm:presOf/>
              <dgm:forEach name="Name23" ref="dotRepeat"/>
            </dgm:layoutNode>
          </dgm:forEach>
        </dgm:if>
        <dgm:else name="Name24"/>
      </dgm:choose>
    </dgm:forEach>
    <dgm:forEach name="Name25" axis="ch" ptType="node" st="3" cnt="1">
      <dgm:layoutNode name="txNode3" styleLbl="revTx">
        <dgm:varLst>
          <dgm:bulletEnabled val="1"/>
        </dgm:varLst>
        <dgm:choose name="Name26">
          <dgm:if name="Name27" axis="self" ptType="node" func="revPos" op="equ" val="1">
            <dgm:alg type="tx">
              <dgm:param type="txAnchorVert" val="t"/>
            </dgm:alg>
          </dgm:if>
          <dgm:if name="Name28" axis="self" ptType="node" func="posOdd" op="equ" val="1">
            <dgm:alg type="tx">
              <dgm:param type="parTxLTRAlign" val="r"/>
              <dgm:param type="parTxRTLAlign" val="r"/>
            </dgm:alg>
          </dgm:if>
          <dgm:else name="Name2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30">
        <dgm:if name="Name31" axis="par ch" ptType="all node" func="cnt" op="neq" val="3">
          <dgm:forEach name="Name32" axis="follow" ptType="sibTrans" cnt="1">
            <dgm:layoutNode name="dotNode3">
              <dgm:alg type="sp"/>
              <dgm:shape xmlns:r="http://schemas.openxmlformats.org/officeDocument/2006/relationships" r:blip="">
                <dgm:adjLst/>
              </dgm:shape>
              <dgm:presOf/>
              <dgm:forEach name="Name33" ref="dotRepeat"/>
            </dgm:layoutNode>
          </dgm:forEach>
        </dgm:if>
        <dgm:else name="Name34"/>
      </dgm:choose>
    </dgm:forEach>
    <dgm:forEach name="Name35" axis="ch" ptType="node" st="4" cnt="1">
      <dgm:layoutNode name="txNode4" styleLbl="revTx">
        <dgm:varLst>
          <dgm:bulletEnabled val="1"/>
        </dgm:varLst>
        <dgm:choose name="Name36">
          <dgm:if name="Name37" axis="self" ptType="node" func="revPos" op="equ" val="1">
            <dgm:alg type="tx">
              <dgm:param type="txAnchorVert" val="t"/>
            </dgm:alg>
          </dgm:if>
          <dgm:if name="Name38" axis="self" ptType="node" func="posOdd" op="equ" val="1">
            <dgm:alg type="tx">
              <dgm:param type="parTxLTRAlign" val="r"/>
              <dgm:param type="parTxRTLAlign" val="r"/>
            </dgm:alg>
          </dgm:if>
          <dgm:else name="Name3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40">
        <dgm:if name="Name41" axis="par ch" ptType="all node" func="cnt" op="neq" val="4">
          <dgm:forEach name="Name42" axis="follow" ptType="sibTrans" cnt="1">
            <dgm:layoutNode name="dotNode4">
              <dgm:alg type="sp"/>
              <dgm:shape xmlns:r="http://schemas.openxmlformats.org/officeDocument/2006/relationships" r:blip="">
                <dgm:adjLst/>
              </dgm:shape>
              <dgm:presOf/>
              <dgm:forEach name="Name43" ref="dotRepeat"/>
            </dgm:layoutNode>
          </dgm:forEach>
        </dgm:if>
        <dgm:else name="Name44"/>
      </dgm:choose>
    </dgm:forEach>
    <dgm:forEach name="Name45" axis="ch" ptType="node" st="5" cnt="1">
      <dgm:layoutNode name="txNode5" styleLbl="revTx">
        <dgm:varLst>
          <dgm:bulletEnabled val="1"/>
        </dgm:varLst>
        <dgm:choose name="Name46">
          <dgm:if name="Name47" axis="self" ptType="node" func="revPos" op="equ" val="1">
            <dgm:alg type="tx">
              <dgm:param type="txAnchorVert" val="t"/>
            </dgm:alg>
          </dgm:if>
          <dgm:if name="Name48" axis="self" ptType="node" func="posOdd" op="equ" val="1">
            <dgm:alg type="tx">
              <dgm:param type="parTxLTRAlign" val="r"/>
              <dgm:param type="parTxRTLAlign" val="r"/>
            </dgm:alg>
          </dgm:if>
          <dgm:else name="Name4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50">
        <dgm:if name="Name51" axis="par ch" ptType="all node" func="cnt" op="neq" val="5">
          <dgm:forEach name="Name52" axis="follow" ptType="sibTrans" cnt="1">
            <dgm:layoutNode name="dotNode5">
              <dgm:alg type="sp"/>
              <dgm:shape xmlns:r="http://schemas.openxmlformats.org/officeDocument/2006/relationships" r:blip="">
                <dgm:adjLst/>
              </dgm:shape>
              <dgm:presOf/>
              <dgm:forEach name="Name53" ref="dotRepeat"/>
            </dgm:layoutNode>
          </dgm:forEach>
        </dgm:if>
        <dgm:else name="Name54"/>
      </dgm:choose>
    </dgm:forEach>
    <dgm:forEach name="Name55" axis="ch" ptType="node" st="6" cnt="1">
      <dgm:layoutNode name="txNode6" styleLbl="revTx">
        <dgm:varLst>
          <dgm:bulletEnabled val="1"/>
        </dgm:varLst>
        <dgm:choose name="Name56">
          <dgm:if name="Name57" axis="self" ptType="node" func="revPos" op="equ" val="1">
            <dgm:alg type="tx">
              <dgm:param type="txAnchorVert" val="t"/>
            </dgm:alg>
          </dgm:if>
          <dgm:if name="Name58" axis="self" ptType="node" func="posOdd" op="equ" val="1">
            <dgm:alg type="tx">
              <dgm:param type="parTxLTRAlign" val="r"/>
              <dgm:param type="parTxRTLAlign" val="r"/>
            </dgm:alg>
          </dgm:if>
          <dgm:else name="Name59">
            <dgm:alg type="tx">
              <dgm:param type="parTxLTRAlign" val="l"/>
              <dgm:param type="parTxRTLAlign" val="l"/>
            </dgm:alg>
          </dgm:else>
        </dgm:choose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60">
        <dgm:if name="Name61" axis="par ch" ptType="all node" func="cnt" op="neq" val="6">
          <dgm:forEach name="Name62" axis="follow" ptType="sibTrans" cnt="1">
            <dgm:layoutNode name="dotNode6">
              <dgm:alg type="sp"/>
              <dgm:shape xmlns:r="http://schemas.openxmlformats.org/officeDocument/2006/relationships" r:blip="">
                <dgm:adjLst/>
              </dgm:shape>
              <dgm:presOf/>
              <dgm:forEach name="Name63" ref="dotRepeat"/>
            </dgm:layoutNode>
          </dgm:forEach>
        </dgm:if>
        <dgm:else name="Name64"/>
      </dgm:choose>
    </dgm:forEach>
    <dgm:forEach name="Name65" axis="ch" ptType="node" st="7" cnt="1">
      <dgm:layoutNode name="txNode7" styleLbl="revTx">
        <dgm:varLst>
          <dgm:bulletEnabled val="1"/>
        </dgm:varLst>
        <dgm:alg type="tx">
          <dgm:param type="txAnchorVert" val="t"/>
        </dgm:alg>
        <dgm:shape xmlns:r="http://schemas.openxmlformats.org/officeDocument/2006/relationships" type="rect" r:blip="" zOrderOff="10">
          <dgm:adjLst/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4807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650" y="1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FB422AC0-F840-4D08-B061-61B95D44C674}" type="datetimeFigureOut">
              <a:rPr lang="es-ES"/>
              <a:pPr>
                <a:defRPr/>
              </a:pPr>
              <a:t>18/11/2015</a:t>
            </a:fld>
            <a:endParaRPr lang="es-ES" dirty="0"/>
          </a:p>
        </p:txBody>
      </p:sp>
      <p:sp>
        <p:nvSpPr>
          <p:cNvPr id="14807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14807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650" y="9720824"/>
            <a:ext cx="3076976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4FC830B-E4CA-4267-ADC7-B4184C92C4AE}" type="slidenum">
              <a:rPr lang="es-ES"/>
              <a:pPr>
                <a:defRPr/>
              </a:pPr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7240393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977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t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650" y="1"/>
            <a:ext cx="3076976" cy="512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t" anchorCtr="0" compatLnSpc="1">
            <a:prstTxWarp prst="textNoShape">
              <a:avLst/>
            </a:prstTxWarp>
          </a:bodyPr>
          <a:lstStyle>
            <a:lvl1pPr algn="r"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  <p:sp>
        <p:nvSpPr>
          <p:cNvPr id="860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6288" y="766763"/>
            <a:ext cx="5548312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1103" y="4861236"/>
            <a:ext cx="5678770" cy="460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 smtClean="0"/>
              <a:t>Haga clic para modificar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824"/>
            <a:ext cx="3076977" cy="512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459" tIns="47228" rIns="94459" bIns="47228" numCol="1" anchor="b" anchorCtr="0" compatLnSpc="1">
            <a:prstTxWarp prst="textNoShape">
              <a:avLst/>
            </a:prstTxWarp>
          </a:bodyPr>
          <a:lstStyle>
            <a:lvl1pPr algn="l">
              <a:defRPr sz="1300" b="0">
                <a:solidFill>
                  <a:schemeClr val="tx1"/>
                </a:solidFill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1284191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57E54A45-A51F-45F3-A3F9-2EBBF2144BAB}" type="slidenum">
              <a:rPr lang="es-ES" smtClean="0"/>
              <a:pPr/>
              <a:t>1</a:t>
            </a:fld>
            <a:endParaRPr lang="es-E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10</a:t>
            </a:fld>
            <a:endParaRPr lang="es-E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11</a:t>
            </a:fld>
            <a:endParaRPr lang="es-E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Los datos</a:t>
            </a:r>
            <a:r>
              <a:rPr lang="es-ES_tradnl" baseline="0" dirty="0" smtClean="0"/>
              <a:t> configurables del DIP pueden ser añadir o eliminar. El DIP puede contener menos cosas que el SIP/AIP</a:t>
            </a:r>
            <a:endParaRPr lang="es-ES_tradnl" dirty="0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12</a:t>
            </a:fld>
            <a:endParaRPr lang="es-E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13</a:t>
            </a:fld>
            <a:endParaRPr lang="es-E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14</a:t>
            </a:fld>
            <a:endParaRPr lang="es-E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15</a:t>
            </a:fld>
            <a:endParaRPr lang="es-E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16</a:t>
            </a:fld>
            <a:endParaRPr lang="es-E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17</a:t>
            </a:fld>
            <a:endParaRPr lang="es-E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18</a:t>
            </a:fld>
            <a:endParaRPr lang="es-E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19</a:t>
            </a:fld>
            <a:endParaRPr lang="es-E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57E54A45-A51F-45F3-A3F9-2EBBF2144BAB}" type="slidenum">
              <a:rPr lang="es-ES" smtClean="0"/>
              <a:pPr/>
              <a:t>2</a:t>
            </a:fld>
            <a:endParaRPr lang="es-E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20</a:t>
            </a:fld>
            <a:endParaRPr lang="es-E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21</a:t>
            </a:fld>
            <a:endParaRPr lang="es-E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22</a:t>
            </a:fld>
            <a:endParaRPr lang="es-E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23</a:t>
            </a:fld>
            <a:endParaRPr lang="es-E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24</a:t>
            </a:fld>
            <a:endParaRPr lang="es-E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25</a:t>
            </a:fld>
            <a:endParaRPr lang="es-E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26</a:t>
            </a:fld>
            <a:endParaRPr lang="es-E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57E54A45-A51F-45F3-A3F9-2EBBF2144BAB}" type="slidenum">
              <a:rPr lang="es-ES" smtClean="0"/>
              <a:pPr/>
              <a:t>3</a:t>
            </a:fld>
            <a:endParaRPr lang="es-E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57E54A45-A51F-45F3-A3F9-2EBBF2144BAB}" type="slidenum">
              <a:rPr lang="es-ES" smtClean="0"/>
              <a:pPr/>
              <a:t>4</a:t>
            </a:fld>
            <a:endParaRPr lang="es-E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5</a:t>
            </a:fld>
            <a:endParaRPr lang="es-E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Gestión</a:t>
            </a:r>
            <a:r>
              <a:rPr lang="es-ES_tradnl" baseline="0" dirty="0" smtClean="0"/>
              <a:t> expedientes – bandejas </a:t>
            </a:r>
            <a:r>
              <a:rPr lang="es-ES_tradnl" baseline="0" smtClean="0"/>
              <a:t>de entrada, estados</a:t>
            </a:r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6</a:t>
            </a:fld>
            <a:endParaRPr lang="es-E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s-ES_tradnl" dirty="0" smtClean="0"/>
              <a:t>Contar grupo de trabajo</a:t>
            </a:r>
            <a:r>
              <a:rPr lang="es-ES_tradnl" baseline="0" dirty="0" smtClean="0"/>
              <a:t> está formado por técnicos DTIC pero también por archiveros del MINHAP</a:t>
            </a:r>
            <a:endParaRPr lang="es-ES_tradnl" dirty="0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7</a:t>
            </a:fld>
            <a:endParaRPr lang="es-E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8</a:t>
            </a:fld>
            <a:endParaRPr lang="es-E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_tradnl" smtClean="0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0506" y="9720673"/>
            <a:ext cx="3077137" cy="512303"/>
          </a:xfrm>
          <a:prstGeom prst="rect">
            <a:avLst/>
          </a:prstGeom>
          <a:noFill/>
        </p:spPr>
        <p:txBody>
          <a:bodyPr lIns="95491" tIns="47745" rIns="95491" bIns="47745"/>
          <a:lstStyle/>
          <a:p>
            <a:fld id="{93CB4552-EEA4-44F1-807F-6C21999D9B24}" type="slidenum">
              <a:rPr lang="es-ES" smtClean="0"/>
              <a:pPr/>
              <a:t>9</a:t>
            </a:fld>
            <a:endParaRPr lang="es-E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 userDrawn="1"/>
        </p:nvSpPr>
        <p:spPr bwMode="auto">
          <a:xfrm>
            <a:off x="0" y="4284663"/>
            <a:ext cx="9906000" cy="257333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</a:schemeClr>
              </a:gs>
              <a:gs pos="50000">
                <a:schemeClr val="bg2"/>
              </a:gs>
              <a:gs pos="100000">
                <a:schemeClr val="accent2">
                  <a:alpha val="7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s-ES" dirty="0">
              <a:cs typeface="+mn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81199" y="425187"/>
            <a:ext cx="2800350" cy="66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512135" y="2870495"/>
            <a:ext cx="8815388" cy="501650"/>
          </a:xfrm>
        </p:spPr>
        <p:txBody>
          <a:bodyPr anchor="b">
            <a:spAutoFit/>
          </a:bodyPr>
          <a:lstStyle>
            <a:lvl1pPr defTabSz="915988" eaLnBrk="0" hangingPunct="0">
              <a:spcBef>
                <a:spcPct val="50000"/>
              </a:spcBef>
              <a:defRPr b="0">
                <a:solidFill>
                  <a:schemeClr val="tx2"/>
                </a:solidFill>
              </a:defRPr>
            </a:lvl1pPr>
          </a:lstStyle>
          <a:p>
            <a:r>
              <a:rPr lang="es-ES_tradnl" dirty="0"/>
              <a:t>título principal de la presentación</a:t>
            </a:r>
          </a:p>
        </p:txBody>
      </p:sp>
      <p:sp>
        <p:nvSpPr>
          <p:cNvPr id="62470" name="Rectangle 6"/>
          <p:cNvSpPr>
            <a:spLocks noGrp="1" noChangeAspect="1" noChangeArrowheads="1"/>
          </p:cNvSpPr>
          <p:nvPr>
            <p:ph type="subTitle" idx="1"/>
          </p:nvPr>
        </p:nvSpPr>
        <p:spPr>
          <a:xfrm>
            <a:off x="533404" y="4633923"/>
            <a:ext cx="5211763" cy="407987"/>
          </a:xfrm>
        </p:spPr>
        <p:txBody>
          <a:bodyPr lIns="36038" tIns="36038" rIns="36038" bIns="36038">
            <a:spAutoFit/>
          </a:bodyPr>
          <a:lstStyle>
            <a:lvl1pPr marL="0" indent="0" eaLnBrk="0" hangingPunct="0">
              <a:lnSpc>
                <a:spcPct val="100000"/>
              </a:lnSpc>
              <a:buNone/>
              <a:defRPr b="1">
                <a:solidFill>
                  <a:srgbClr val="FFFFFF"/>
                </a:solidFill>
              </a:defRPr>
            </a:lvl1pPr>
          </a:lstStyle>
          <a:p>
            <a:r>
              <a:rPr lang="es-ES_tradnl" dirty="0"/>
              <a:t>subtítulo de la presentación</a:t>
            </a:r>
          </a:p>
        </p:txBody>
      </p:sp>
    </p:spTree>
    <p:extLst>
      <p:ext uri="{BB962C8B-B14F-4D97-AF65-F5344CB8AC3E}">
        <p14:creationId xmlns:p14="http://schemas.microsoft.com/office/powerpoint/2010/main" xmlns="" val="294795967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40315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409575"/>
            <a:ext cx="2228850" cy="6122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5" y="409575"/>
            <a:ext cx="6534150" cy="6122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554391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0" y="409585"/>
            <a:ext cx="7467600" cy="638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3" y="1625602"/>
            <a:ext cx="4381501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625600"/>
            <a:ext cx="4381501" cy="2376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199" y="4154498"/>
            <a:ext cx="4381501" cy="23780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954121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0" y="409585"/>
            <a:ext cx="7467600" cy="638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5300" y="1625602"/>
            <a:ext cx="8915400" cy="4906963"/>
          </a:xfrm>
        </p:spPr>
        <p:txBody>
          <a:bodyPr lIns="91541" tIns="45769" rIns="91541" bIns="45769"/>
          <a:lstStyle/>
          <a:p>
            <a:pPr lvl="0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xmlns="" val="14299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180" y="409585"/>
            <a:ext cx="7315008" cy="10158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3" y="1625602"/>
            <a:ext cx="4381501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25602"/>
            <a:ext cx="4381501" cy="4906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32209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579" y="584413"/>
            <a:ext cx="7467600" cy="638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6" name="5 Rectángulo"/>
          <p:cNvSpPr>
            <a:spLocks/>
          </p:cNvSpPr>
          <p:nvPr userDrawn="1"/>
        </p:nvSpPr>
        <p:spPr>
          <a:xfrm>
            <a:off x="2500298" y="0"/>
            <a:ext cx="7405702" cy="644400"/>
          </a:xfrm>
          <a:prstGeom prst="rect">
            <a:avLst/>
          </a:prstGeom>
          <a:solidFill>
            <a:srgbClr val="FFC71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7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327660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54490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10"/>
            <a:ext cx="84201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80016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3" y="1625602"/>
            <a:ext cx="4381501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199" y="1625602"/>
            <a:ext cx="4381501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1753114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81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81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239388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217364" y="3966883"/>
            <a:ext cx="5675189" cy="289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6 Rectángulo"/>
          <p:cNvSpPr/>
          <p:nvPr userDrawn="1"/>
        </p:nvSpPr>
        <p:spPr bwMode="auto">
          <a:xfrm>
            <a:off x="4217364" y="3966883"/>
            <a:ext cx="5688636" cy="2846667"/>
          </a:xfrm>
          <a:prstGeom prst="rect">
            <a:avLst/>
          </a:prstGeom>
          <a:solidFill>
            <a:schemeClr val="bg1">
              <a:alpha val="6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xmlns="" val="3013447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46319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5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499" y="273060"/>
            <a:ext cx="553720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5" y="1435103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885273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 lIns="91541" tIns="45769" rIns="91541" bIns="45769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55730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511175" y="573088"/>
            <a:ext cx="746760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34" tIns="36034" rIns="36034" bIns="3603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Clic para editar estilo título patrón</a:t>
            </a:r>
            <a:endParaRPr lang="en-US" dirty="0" smtClean="0"/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9277350" y="6518275"/>
            <a:ext cx="5746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32" tIns="45765" rIns="91532" bIns="45765"/>
          <a:lstStyle/>
          <a:p>
            <a:pPr algn="r" defTabSz="915988"/>
            <a:fld id="{B3CD3467-DDB1-4CD4-8574-725039916D93}" type="slidenum">
              <a:rPr lang="es-ES" sz="1400" b="0">
                <a:solidFill>
                  <a:srgbClr val="808080"/>
                </a:solidFill>
              </a:rPr>
              <a:pPr algn="r" defTabSz="915988"/>
              <a:t>‹Nº›</a:t>
            </a:fld>
            <a:endParaRPr lang="es-ES" sz="1400" b="0" dirty="0">
              <a:solidFill>
                <a:srgbClr val="808080"/>
              </a:solidFill>
            </a:endParaRPr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25600"/>
            <a:ext cx="8915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532" tIns="45765" rIns="91532" bIns="45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dirty="0" smtClean="0"/>
              <a:t>encabezado (</a:t>
            </a:r>
            <a:r>
              <a:rPr lang="es-ES_tradnl" dirty="0" err="1" smtClean="0"/>
              <a:t>arial</a:t>
            </a:r>
            <a:r>
              <a:rPr lang="es-ES_tradnl" dirty="0" smtClean="0"/>
              <a:t> 22, minúsculas, verde)</a:t>
            </a:r>
          </a:p>
          <a:p>
            <a:pPr lvl="1"/>
            <a:r>
              <a:rPr lang="es-ES_tradnl" dirty="0" smtClean="0"/>
              <a:t>Cuerpo de texto (</a:t>
            </a:r>
            <a:r>
              <a:rPr lang="es-ES_tradnl" dirty="0" err="1" smtClean="0"/>
              <a:t>arial</a:t>
            </a:r>
            <a:r>
              <a:rPr lang="es-ES_tradnl" dirty="0" smtClean="0"/>
              <a:t> 18, mayúsculas y minúsculas, negro)</a:t>
            </a:r>
          </a:p>
          <a:p>
            <a:pPr lvl="2"/>
            <a:r>
              <a:rPr lang="es-ES" dirty="0" smtClean="0"/>
              <a:t>Nivel 1 (</a:t>
            </a:r>
            <a:r>
              <a:rPr lang="es-ES" dirty="0" err="1" smtClean="0"/>
              <a:t>arial</a:t>
            </a:r>
            <a:r>
              <a:rPr lang="es-ES" dirty="0" smtClean="0"/>
              <a:t> 16, mayúsculas y minúsculas, negro)</a:t>
            </a:r>
          </a:p>
          <a:p>
            <a:pPr lvl="3"/>
            <a:r>
              <a:rPr lang="es-ES" dirty="0" smtClean="0"/>
              <a:t>Nivel 2 (</a:t>
            </a:r>
            <a:r>
              <a:rPr lang="es-ES" dirty="0" err="1" smtClean="0"/>
              <a:t>arial</a:t>
            </a:r>
            <a:r>
              <a:rPr lang="es-ES" dirty="0" smtClean="0"/>
              <a:t> 15, mayúsculas y minúsculas, negro)</a:t>
            </a:r>
          </a:p>
          <a:p>
            <a:pPr lvl="4"/>
            <a:r>
              <a:rPr lang="es-ES" dirty="0" smtClean="0"/>
              <a:t>Nivel 3 (</a:t>
            </a:r>
            <a:r>
              <a:rPr lang="es-ES" dirty="0" err="1" smtClean="0"/>
              <a:t>arial</a:t>
            </a:r>
            <a:r>
              <a:rPr lang="es-ES" dirty="0" smtClean="0"/>
              <a:t> 14, mayúsculas y minúsculas, negro)</a:t>
            </a:r>
            <a:endParaRPr lang="es-ES_tradnl" dirty="0" smtClean="0"/>
          </a:p>
        </p:txBody>
      </p:sp>
      <p:sp>
        <p:nvSpPr>
          <p:cNvPr id="7" name="6 Rectángulo"/>
          <p:cNvSpPr>
            <a:spLocks/>
          </p:cNvSpPr>
          <p:nvPr userDrawn="1"/>
        </p:nvSpPr>
        <p:spPr>
          <a:xfrm>
            <a:off x="2500298" y="0"/>
            <a:ext cx="7405702" cy="644400"/>
          </a:xfrm>
          <a:prstGeom prst="rect">
            <a:avLst/>
          </a:prstGeom>
          <a:solidFill>
            <a:srgbClr val="FFC715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8" name="Picture 1"/>
          <p:cNvPicPr>
            <a:picLocks noChangeAspect="1" noChangeArrowheads="1"/>
          </p:cNvPicPr>
          <p:nvPr userDrawn="1"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365241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90234" r:id="rId1"/>
    <p:sldLayoutId id="2147490235" r:id="rId2"/>
    <p:sldLayoutId id="2147490211" r:id="rId3"/>
    <p:sldLayoutId id="2147490212" r:id="rId4"/>
    <p:sldLayoutId id="2147490213" r:id="rId5"/>
    <p:sldLayoutId id="2147490214" r:id="rId6"/>
    <p:sldLayoutId id="2147490215" r:id="rId7"/>
    <p:sldLayoutId id="2147490216" r:id="rId8"/>
    <p:sldLayoutId id="2147490217" r:id="rId9"/>
    <p:sldLayoutId id="2147490218" r:id="rId10"/>
    <p:sldLayoutId id="2147490219" r:id="rId11"/>
    <p:sldLayoutId id="2147490220" r:id="rId12"/>
    <p:sldLayoutId id="2147490221" r:id="rId13"/>
    <p:sldLayoutId id="2147490222" r:id="rId14"/>
  </p:sldLayoutIdLst>
  <p:transition/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defTabSz="915988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har char="•"/>
        <a:defRPr sz="2200">
          <a:solidFill>
            <a:schemeClr val="tx2"/>
          </a:solidFill>
          <a:latin typeface="+mn-lt"/>
          <a:ea typeface="+mn-ea"/>
          <a:cs typeface="+mn-cs"/>
        </a:defRPr>
      </a:lvl1pPr>
      <a:lvl2pPr marL="1588" indent="455613" algn="l" defTabSz="915988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800">
          <a:solidFill>
            <a:schemeClr val="tx1"/>
          </a:solidFill>
          <a:latin typeface="+mn-lt"/>
        </a:defRPr>
      </a:lvl2pPr>
      <a:lvl3pPr marL="631825" indent="-273050" algn="l" defTabSz="915988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3pPr>
      <a:lvl4pPr marL="1039813" indent="-228600" algn="l" defTabSz="915988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500">
          <a:solidFill>
            <a:schemeClr val="tx1"/>
          </a:solidFill>
          <a:latin typeface="+mn-lt"/>
        </a:defRPr>
      </a:lvl4pPr>
      <a:lvl5pPr marL="1447800" indent="-228600" algn="l" defTabSz="915988" rtl="0" eaLnBrk="0" fontAlgn="base" hangingPunct="0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5pPr>
      <a:lvl6pPr marL="1905000" indent="-228600" algn="l" defTabSz="915988" rtl="0" fontAlgn="base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362200" indent="-228600" algn="l" defTabSz="915988" rtl="0" fontAlgn="base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2819400" indent="-228600" algn="l" defTabSz="915988" rtl="0" fontAlgn="base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276600" indent="-228600" algn="l" defTabSz="915988" rtl="0" fontAlgn="base">
        <a:lnSpc>
          <a:spcPct val="110000"/>
        </a:lnSpc>
        <a:spcBef>
          <a:spcPct val="30000"/>
        </a:spcBef>
        <a:spcAft>
          <a:spcPct val="0"/>
        </a:spcAft>
        <a:buClr>
          <a:srgbClr val="9AAE04"/>
        </a:buClr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0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6.png"/><Relationship Id="rId5" Type="http://schemas.openxmlformats.org/officeDocument/2006/relationships/image" Target="../media/image9.gif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diagramColors" Target="../diagrams/colors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QuickStyle" Target="../diagrams/quickStyl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1.xml"/><Relationship Id="rId11" Type="http://schemas.openxmlformats.org/officeDocument/2006/relationships/diagramLayout" Target="../diagrams/layout2.xml"/><Relationship Id="rId5" Type="http://schemas.openxmlformats.org/officeDocument/2006/relationships/diagramQuickStyle" Target="../diagrams/quickStyle1.xml"/><Relationship Id="rId10" Type="http://schemas.openxmlformats.org/officeDocument/2006/relationships/diagramData" Target="../diagrams/data2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Relationship Id="rId14" Type="http://schemas.microsoft.com/office/2007/relationships/diagramDrawing" Target="../diagrams/drawin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52545" y="2556246"/>
            <a:ext cx="5352587" cy="157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2" y="982166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36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Política de Gestión Documental MINHAP</a:t>
            </a:r>
            <a:endParaRPr lang="es-ES" sz="36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211" y="2165079"/>
            <a:ext cx="4387091" cy="289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8510" y="1930672"/>
            <a:ext cx="4619110" cy="40129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8043736" y="1868421"/>
            <a:ext cx="166897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ISO 14721 </a:t>
            </a:r>
            <a:endParaRPr lang="es-ES" sz="24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2" y="982166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Modelo OAIS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10" name="9 CuadroTexto"/>
          <p:cNvSpPr txBox="1"/>
          <p:nvPr/>
        </p:nvSpPr>
        <p:spPr>
          <a:xfrm>
            <a:off x="1873404" y="2832409"/>
            <a:ext cx="68914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3200" dirty="0" smtClean="0">
                <a:solidFill>
                  <a:schemeClr val="tx2"/>
                </a:solidFill>
              </a:rPr>
              <a:t>SIP</a:t>
            </a:r>
            <a:r>
              <a:rPr lang="es-ES" sz="2400" dirty="0" smtClean="0">
                <a:solidFill>
                  <a:schemeClr val="tx2"/>
                </a:solidFill>
              </a:rPr>
              <a:t> - </a:t>
            </a:r>
            <a:r>
              <a:rPr lang="es-ES" sz="2400" b="0" dirty="0" err="1" smtClean="0">
                <a:solidFill>
                  <a:schemeClr val="tx2"/>
                </a:solidFill>
              </a:rPr>
              <a:t>Submission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Information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Package</a:t>
            </a:r>
            <a:endParaRPr lang="es-ES" sz="2400" b="0" dirty="0" smtClean="0">
              <a:solidFill>
                <a:schemeClr val="tx2"/>
              </a:solidFill>
            </a:endParaRPr>
          </a:p>
          <a:p>
            <a:endParaRPr lang="es-ES" sz="2400" dirty="0" smtClean="0">
              <a:solidFill>
                <a:schemeClr val="tx2"/>
              </a:solidFill>
            </a:endParaRPr>
          </a:p>
          <a:p>
            <a:r>
              <a:rPr lang="es-ES" sz="2400" dirty="0" smtClean="0">
                <a:solidFill>
                  <a:schemeClr val="tx2"/>
                </a:solidFill>
              </a:rPr>
              <a:t>• </a:t>
            </a:r>
            <a:r>
              <a:rPr lang="es-ES" sz="3200" dirty="0" smtClean="0">
                <a:solidFill>
                  <a:schemeClr val="tx2"/>
                </a:solidFill>
              </a:rPr>
              <a:t>AIP</a:t>
            </a:r>
            <a:r>
              <a:rPr lang="es-ES" sz="2400" dirty="0" smtClean="0">
                <a:solidFill>
                  <a:schemeClr val="tx2"/>
                </a:solidFill>
              </a:rPr>
              <a:t> - </a:t>
            </a:r>
            <a:r>
              <a:rPr lang="es-ES" sz="2400" b="0" dirty="0" err="1" smtClean="0">
                <a:solidFill>
                  <a:schemeClr val="tx2"/>
                </a:solidFill>
              </a:rPr>
              <a:t>Archival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Information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Package</a:t>
            </a:r>
            <a:endParaRPr lang="es-ES" sz="2400" b="0" dirty="0" smtClean="0">
              <a:solidFill>
                <a:schemeClr val="tx2"/>
              </a:solidFill>
            </a:endParaRPr>
          </a:p>
          <a:p>
            <a:endParaRPr lang="es-ES" sz="2400" dirty="0" smtClean="0">
              <a:solidFill>
                <a:schemeClr val="tx2"/>
              </a:solidFill>
            </a:endParaRPr>
          </a:p>
          <a:p>
            <a:r>
              <a:rPr lang="es-ES" sz="2400" dirty="0" smtClean="0">
                <a:solidFill>
                  <a:schemeClr val="tx2"/>
                </a:solidFill>
              </a:rPr>
              <a:t>• </a:t>
            </a:r>
            <a:r>
              <a:rPr lang="es-ES" sz="3200" dirty="0" smtClean="0">
                <a:solidFill>
                  <a:schemeClr val="tx2"/>
                </a:solidFill>
              </a:rPr>
              <a:t>DIP</a:t>
            </a:r>
            <a:r>
              <a:rPr lang="es-ES" sz="2400" dirty="0" smtClean="0">
                <a:solidFill>
                  <a:schemeClr val="tx2"/>
                </a:solidFill>
              </a:rPr>
              <a:t> - </a:t>
            </a:r>
            <a:r>
              <a:rPr lang="es-ES" sz="2400" b="0" dirty="0" err="1" smtClean="0">
                <a:solidFill>
                  <a:schemeClr val="tx2"/>
                </a:solidFill>
              </a:rPr>
              <a:t>Dissemination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Information</a:t>
            </a: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err="1" smtClean="0">
                <a:solidFill>
                  <a:schemeClr val="tx2"/>
                </a:solidFill>
              </a:rPr>
              <a:t>Package</a:t>
            </a:r>
            <a:endParaRPr lang="es-ES" sz="900" b="0" dirty="0"/>
          </a:p>
        </p:txBody>
      </p:sp>
      <p:pic>
        <p:nvPicPr>
          <p:cNvPr id="6" name="5 Imagen" descr="is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9493" y="656064"/>
            <a:ext cx="1362075" cy="1219200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8043736" y="1868421"/>
            <a:ext cx="166897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ISO 14721 </a:t>
            </a:r>
            <a:endParaRPr lang="es-ES" sz="24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2" y="982166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Modelo OAIS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6" name="5 Imagen" descr="is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9493" y="656064"/>
            <a:ext cx="1362075" cy="12192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3361" y="5524765"/>
            <a:ext cx="16615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2"/>
                </a:solidFill>
              </a:rPr>
              <a:t>SIP - </a:t>
            </a:r>
            <a:r>
              <a:rPr lang="es-ES" sz="1200" b="0" dirty="0" err="1">
                <a:solidFill>
                  <a:schemeClr val="tx2"/>
                </a:solidFill>
              </a:rPr>
              <a:t>Submission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Information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Package</a:t>
            </a:r>
            <a:endParaRPr lang="es-ES" sz="1200" b="0" dirty="0">
              <a:solidFill>
                <a:schemeClr val="tx2"/>
              </a:solidFill>
            </a:endParaRPr>
          </a:p>
          <a:p>
            <a:endParaRPr lang="es-ES" sz="1200" dirty="0">
              <a:solidFill>
                <a:schemeClr val="tx2"/>
              </a:solidFill>
            </a:endParaRPr>
          </a:p>
          <a:p>
            <a:endParaRPr lang="es-ES" sz="1200" dirty="0"/>
          </a:p>
        </p:txBody>
      </p:sp>
      <p:sp>
        <p:nvSpPr>
          <p:cNvPr id="3" name="TextBox 2"/>
          <p:cNvSpPr txBox="1"/>
          <p:nvPr/>
        </p:nvSpPr>
        <p:spPr>
          <a:xfrm>
            <a:off x="3515770" y="5544987"/>
            <a:ext cx="194031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2"/>
                </a:solidFill>
              </a:rPr>
              <a:t>AIP - </a:t>
            </a:r>
            <a:r>
              <a:rPr lang="es-ES" sz="1200" b="0" dirty="0" err="1">
                <a:solidFill>
                  <a:schemeClr val="tx2"/>
                </a:solidFill>
              </a:rPr>
              <a:t>Archival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Information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Package</a:t>
            </a:r>
            <a:endParaRPr lang="es-ES" sz="1200" b="0" dirty="0">
              <a:solidFill>
                <a:schemeClr val="tx2"/>
              </a:solidFill>
            </a:endParaRPr>
          </a:p>
          <a:p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6405205" y="5547818"/>
            <a:ext cx="23150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2"/>
                </a:solidFill>
              </a:rPr>
              <a:t>DIP - </a:t>
            </a:r>
            <a:r>
              <a:rPr lang="es-ES" sz="1200" b="0" dirty="0" err="1">
                <a:solidFill>
                  <a:schemeClr val="tx2"/>
                </a:solidFill>
              </a:rPr>
              <a:t>Dissemination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Information</a:t>
            </a:r>
            <a:r>
              <a:rPr lang="es-ES" sz="1200" b="0" dirty="0">
                <a:solidFill>
                  <a:schemeClr val="tx2"/>
                </a:solidFill>
              </a:rPr>
              <a:t> </a:t>
            </a:r>
            <a:r>
              <a:rPr lang="es-ES" sz="1200" b="0" dirty="0" err="1">
                <a:solidFill>
                  <a:schemeClr val="tx2"/>
                </a:solidFill>
              </a:rPr>
              <a:t>Package</a:t>
            </a:r>
            <a:endParaRPr lang="es-ES" sz="1200" b="0" dirty="0"/>
          </a:p>
          <a:p>
            <a:endParaRPr lang="es-ES" dirty="0"/>
          </a:p>
        </p:txBody>
      </p:sp>
      <p:sp>
        <p:nvSpPr>
          <p:cNvPr id="5" name="Down Arrow 4"/>
          <p:cNvSpPr/>
          <p:nvPr/>
        </p:nvSpPr>
        <p:spPr bwMode="auto">
          <a:xfrm>
            <a:off x="1890132" y="2115907"/>
            <a:ext cx="367990" cy="83916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4" name="Down Arrow 13"/>
          <p:cNvSpPr/>
          <p:nvPr/>
        </p:nvSpPr>
        <p:spPr bwMode="auto">
          <a:xfrm rot="10800000">
            <a:off x="7341218" y="2115907"/>
            <a:ext cx="367990" cy="839166"/>
          </a:xfrm>
          <a:prstGeom prst="downArrow">
            <a:avLst/>
          </a:prstGeom>
          <a:solidFill>
            <a:schemeClr val="tx2">
              <a:lumMod val="7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sz="1000" b="1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285875" y="2972836"/>
            <a:ext cx="7334250" cy="2343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239343273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 txBox="1">
            <a:spLocks noChangeArrowheads="1"/>
          </p:cNvSpPr>
          <p:nvPr/>
        </p:nvSpPr>
        <p:spPr bwMode="auto">
          <a:xfrm>
            <a:off x="8043736" y="1868421"/>
            <a:ext cx="166897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ES" sz="2400" dirty="0" smtClean="0">
                <a:solidFill>
                  <a:schemeClr val="bg1">
                    <a:lumMod val="75000"/>
                  </a:schemeClr>
                </a:solidFill>
                <a:latin typeface="+mn-lt"/>
                <a:cs typeface="+mn-cs"/>
              </a:rPr>
              <a:t>ISO 14721 </a:t>
            </a:r>
            <a:endParaRPr lang="es-ES" sz="2400" dirty="0">
              <a:solidFill>
                <a:schemeClr val="bg1">
                  <a:lumMod val="75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2" y="982166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Modelo OAIS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6" name="5 Imagen" descr="is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19493" y="656064"/>
            <a:ext cx="1362075" cy="12192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20072" y="2242789"/>
            <a:ext cx="8599487" cy="45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xmlns="" val="1079286703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76653" y="747990"/>
            <a:ext cx="5685405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Administración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722" y="2375209"/>
            <a:ext cx="9494467" cy="401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 descr="logoArch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5901" y="784537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08663" y="725688"/>
            <a:ext cx="7168518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Centros de archivo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711" y="1758021"/>
            <a:ext cx="9103675" cy="494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76330" y="773386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42116" y="747990"/>
            <a:ext cx="7036421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Centros de archivo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449" y="742608"/>
            <a:ext cx="2524430" cy="74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93180" y="1770392"/>
            <a:ext cx="8006576" cy="494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42116" y="747990"/>
            <a:ext cx="7463884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– Metadatos configurables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780" y="764910"/>
            <a:ext cx="2524430" cy="74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69073" y="1650381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 A nivel de centro de archivo</a:t>
            </a:r>
            <a:endParaRPr lang="es-ES" sz="18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6654" y="2039937"/>
            <a:ext cx="6255834" cy="4635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42116" y="747990"/>
            <a:ext cx="7463884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– </a:t>
            </a: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M</a:t>
            </a: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etadatos configurables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233" y="753760"/>
            <a:ext cx="2524430" cy="74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10211" y="2070804"/>
            <a:ext cx="5987741" cy="455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6 CuadroTexto"/>
          <p:cNvSpPr txBox="1"/>
          <p:nvPr/>
        </p:nvSpPr>
        <p:spPr>
          <a:xfrm>
            <a:off x="669073" y="1650381"/>
            <a:ext cx="346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1800" dirty="0" smtClean="0">
                <a:solidFill>
                  <a:schemeClr val="tx2">
                    <a:lumMod val="75000"/>
                  </a:schemeClr>
                </a:solidFill>
              </a:rPr>
              <a:t> A nivel de serie documental</a:t>
            </a:r>
            <a:endParaRPr lang="es-ES" sz="18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42117" y="747990"/>
            <a:ext cx="5685405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 – Expedientes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32449" y="742608"/>
            <a:ext cx="2524430" cy="740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4176" y="1689191"/>
            <a:ext cx="9511990" cy="4646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5 Imagen" descr="Puzzle sin Archi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05092" y="1318466"/>
            <a:ext cx="6362700" cy="4486275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59286" y="3674691"/>
            <a:ext cx="750499" cy="36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72979" y="3630853"/>
            <a:ext cx="927060" cy="4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Logo_ORVE_alt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088566" y="3829311"/>
            <a:ext cx="1070517" cy="273339"/>
          </a:xfrm>
          <a:prstGeom prst="rect">
            <a:avLst/>
          </a:prstGeom>
        </p:spPr>
      </p:pic>
      <p:pic>
        <p:nvPicPr>
          <p:cNvPr id="7" name="6 Imagen" descr="afirma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511016" y="2243553"/>
            <a:ext cx="785813" cy="394059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735982"/>
            <a:ext cx="8084634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Generación de SIP – Paso 1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46448" y="1572677"/>
            <a:ext cx="5486402" cy="5147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9073" y="1929161"/>
            <a:ext cx="2665142" cy="23529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defTabSz="912813">
              <a:buFont typeface="Arial" pitchFamily="34" charset="0"/>
              <a:buChar char="•"/>
              <a:defRPr/>
            </a:pPr>
            <a:r>
              <a:rPr lang="es-ES" sz="18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G-</a:t>
            </a:r>
            <a:r>
              <a:rPr lang="es-ES" sz="1800" kern="0" dirty="0" err="1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Inside</a:t>
            </a:r>
            <a:r>
              <a:rPr lang="es-ES" sz="18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: </a:t>
            </a:r>
            <a:r>
              <a:rPr lang="es-ES" sz="1800" b="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generar un expediente en formato ENI</a:t>
            </a:r>
            <a:endParaRPr lang="es-ES" sz="1800" b="0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735982"/>
            <a:ext cx="8084634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Generación de SIP – Paso 2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457200" y="1918010"/>
            <a:ext cx="7638585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defTabSz="912813">
              <a:buFont typeface="Arial" pitchFamily="34" charset="0"/>
              <a:buChar char="•"/>
              <a:defRPr/>
            </a:pPr>
            <a:r>
              <a:rPr lang="es-ES" sz="18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Generador de SIP: </a:t>
            </a:r>
            <a:r>
              <a:rPr lang="es-ES" sz="1800" b="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generar un paquete SIP a partir el Expediente ENI del paso 1</a:t>
            </a:r>
            <a:endParaRPr lang="es-ES" sz="1800" b="0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" name="6 Imagen" descr="generar SI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7931" y="2840808"/>
            <a:ext cx="9029025" cy="2835164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1354" y="1093679"/>
            <a:ext cx="5048929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Pilotos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096429" y="1973766"/>
            <a:ext cx="68691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Inspección General de Servicios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Parque Móvil del Estado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SEAP – Aplicación Actas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UNED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Red NEREA, Junta de Andalucía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MECD</a:t>
            </a:r>
            <a:endParaRPr lang="es-ES" sz="2400" b="0" dirty="0">
              <a:solidFill>
                <a:schemeClr val="tx2"/>
              </a:solidFill>
            </a:endParaRPr>
          </a:p>
        </p:txBody>
      </p:sp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476" y="751084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81354" y="781443"/>
            <a:ext cx="6420530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Protocolo de Adhesión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476" y="657922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38285" y="1852466"/>
            <a:ext cx="5122242" cy="4787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47900" y="1260946"/>
            <a:ext cx="6420530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Trabajos en curso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26994" y="2531326"/>
            <a:ext cx="750477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3200" dirty="0" smtClean="0">
                <a:solidFill>
                  <a:schemeClr val="tx2"/>
                </a:solidFill>
              </a:rPr>
              <a:t> </a:t>
            </a:r>
            <a:r>
              <a:rPr lang="es-ES" sz="3200" b="0" dirty="0" smtClean="0">
                <a:solidFill>
                  <a:schemeClr val="tx2"/>
                </a:solidFill>
              </a:rPr>
              <a:t>Resellado</a:t>
            </a:r>
          </a:p>
          <a:p>
            <a:endParaRPr lang="es-ES" sz="32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3200" b="0" dirty="0" smtClean="0">
                <a:solidFill>
                  <a:schemeClr val="tx2"/>
                </a:solidFill>
              </a:rPr>
              <a:t> Transformación de formatos</a:t>
            </a:r>
          </a:p>
          <a:p>
            <a:endParaRPr lang="es-ES" sz="32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3200" b="0" dirty="0" smtClean="0">
                <a:solidFill>
                  <a:schemeClr val="tx2"/>
                </a:solidFill>
              </a:rPr>
              <a:t> Bandeja de peticiones de consulta</a:t>
            </a:r>
          </a:p>
          <a:p>
            <a:pPr>
              <a:buFont typeface="Arial" pitchFamily="34" charset="0"/>
              <a:buChar char="•"/>
            </a:pPr>
            <a:endParaRPr lang="es-ES" sz="3200" b="0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793" y="806839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3" y="1238644"/>
            <a:ext cx="4814754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Calendario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338146" y="3044282"/>
            <a:ext cx="856785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800" dirty="0" smtClean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Archive v1 (Cloud) </a:t>
            </a:r>
          </a:p>
          <a:p>
            <a:pPr lvl="1"/>
            <a:r>
              <a:rPr lang="es-ES" sz="2400" b="0" dirty="0">
                <a:solidFill>
                  <a:schemeClr val="tx2"/>
                </a:solidFill>
              </a:rPr>
              <a:t>E</a:t>
            </a:r>
            <a:r>
              <a:rPr lang="es-ES" sz="2400" b="0" dirty="0" smtClean="0">
                <a:solidFill>
                  <a:schemeClr val="tx2"/>
                </a:solidFill>
              </a:rPr>
              <a:t>n Producción: Semana 16 Noviembre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Archive distribuible</a:t>
            </a:r>
            <a:endParaRPr lang="es-ES" sz="2400" b="0" dirty="0" smtClean="0">
              <a:solidFill>
                <a:schemeClr val="tx2"/>
              </a:solidFill>
            </a:endParaRPr>
          </a:p>
          <a:p>
            <a:pPr lvl="1"/>
            <a:r>
              <a:rPr lang="es-ES" sz="2400" b="0" dirty="0">
                <a:solidFill>
                  <a:schemeClr val="tx2"/>
                </a:solidFill>
              </a:rPr>
              <a:t>F</a:t>
            </a:r>
            <a:r>
              <a:rPr lang="es-ES" sz="2400" b="0" dirty="0" smtClean="0">
                <a:solidFill>
                  <a:schemeClr val="tx2"/>
                </a:solidFill>
              </a:rPr>
              <a:t>inales de Noviembre</a:t>
            </a:r>
          </a:p>
          <a:p>
            <a:endParaRPr lang="es-ES" sz="3200" b="0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99793" y="806839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348259" y="2298010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6000" kern="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¡Muchas gracias!</a:t>
            </a:r>
            <a:endParaRPr lang="es-ES" sz="60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312022" y="4571999"/>
            <a:ext cx="532656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solidFill>
                  <a:schemeClr val="tx2"/>
                </a:solidFill>
              </a:rPr>
              <a:t>Contacto</a:t>
            </a:r>
            <a:r>
              <a:rPr lang="es-ES" sz="2400" b="0" dirty="0" smtClean="0">
                <a:solidFill>
                  <a:schemeClr val="tx2"/>
                </a:solidFill>
              </a:rPr>
              <a:t>: </a:t>
            </a:r>
            <a:endParaRPr lang="es-ES" sz="2400" b="0" dirty="0" smtClean="0">
              <a:solidFill>
                <a:schemeClr val="tx2"/>
              </a:solidFill>
            </a:endParaRPr>
          </a:p>
          <a:p>
            <a:r>
              <a:rPr lang="es-ES" sz="2400" b="0" dirty="0" smtClean="0">
                <a:solidFill>
                  <a:schemeClr val="tx2"/>
                </a:solidFill>
              </a:rPr>
              <a:t>s</a:t>
            </a:r>
            <a:r>
              <a:rPr lang="es-ES" sz="2400" b="0" dirty="0" smtClean="0">
                <a:solidFill>
                  <a:schemeClr val="tx2"/>
                </a:solidFill>
              </a:rPr>
              <a:t>oporte.archive@seap.minhap.es</a:t>
            </a:r>
            <a:endParaRPr lang="es-ES" sz="2400" b="0" dirty="0" smtClean="0">
              <a:solidFill>
                <a:schemeClr val="tx2"/>
              </a:solidFill>
            </a:endParaRPr>
          </a:p>
          <a:p>
            <a:r>
              <a:rPr lang="es-ES" sz="2400" b="0" dirty="0">
                <a:solidFill>
                  <a:schemeClr val="tx2"/>
                </a:solidFill>
              </a:rPr>
              <a:t>j</a:t>
            </a:r>
            <a:r>
              <a:rPr lang="es-ES" sz="2400" b="0" dirty="0" smtClean="0">
                <a:solidFill>
                  <a:schemeClr val="tx2"/>
                </a:solidFill>
              </a:rPr>
              <a:t>avier.hernandez@seap.minhap.es</a:t>
            </a:r>
          </a:p>
          <a:p>
            <a:r>
              <a:rPr lang="es-ES" sz="2400" b="0" dirty="0" smtClean="0">
                <a:solidFill>
                  <a:schemeClr val="tx2"/>
                </a:solidFill>
              </a:rPr>
              <a:t>laura.flores@seap.minhap.es </a:t>
            </a:r>
          </a:p>
          <a:p>
            <a:pPr>
              <a:buFont typeface="Arial" pitchFamily="34" charset="0"/>
              <a:buChar char="•"/>
            </a:pPr>
            <a:endParaRPr lang="es-ES" sz="2400" dirty="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2 Imagen" descr="Puzzle con Archiv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793941" y="1318466"/>
            <a:ext cx="6334125" cy="44481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72979" y="3630853"/>
            <a:ext cx="927060" cy="415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4 Imagen" descr="afirma.gif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1016" y="2243553"/>
            <a:ext cx="785813" cy="394059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059286" y="3674691"/>
            <a:ext cx="750499" cy="361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6 Imagen" descr="Logo_ORVE_alta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88566" y="3829311"/>
            <a:ext cx="1070517" cy="273339"/>
          </a:xfrm>
          <a:prstGeom prst="rect">
            <a:avLst/>
          </a:prstGeom>
        </p:spPr>
      </p:pic>
      <p:pic>
        <p:nvPicPr>
          <p:cNvPr id="8" name="Picture 2" descr="logoArchive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8428" y="5451994"/>
            <a:ext cx="802889" cy="235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5956" y="1366388"/>
            <a:ext cx="2117040" cy="1019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8 CuadroTexto"/>
          <p:cNvSpPr txBox="1"/>
          <p:nvPr/>
        </p:nvSpPr>
        <p:spPr>
          <a:xfrm>
            <a:off x="825189" y="2877015"/>
            <a:ext cx="874255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s-ES" sz="2400" b="0" dirty="0" smtClean="0">
                <a:solidFill>
                  <a:schemeClr val="tx2"/>
                </a:solidFill>
              </a:rPr>
              <a:t>NTI de </a:t>
            </a:r>
            <a:r>
              <a:rPr lang="es-ES" sz="2400" dirty="0" smtClean="0">
                <a:solidFill>
                  <a:schemeClr val="tx2"/>
                </a:solidFill>
              </a:rPr>
              <a:t>Documento Electrónico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NTI de </a:t>
            </a:r>
            <a:r>
              <a:rPr lang="es-ES" sz="2400" dirty="0" smtClean="0">
                <a:solidFill>
                  <a:schemeClr val="tx2"/>
                </a:solidFill>
              </a:rPr>
              <a:t>Expediente Electrónico</a:t>
            </a:r>
          </a:p>
          <a:p>
            <a:pPr>
              <a:buFont typeface="Arial" pitchFamily="34" charset="0"/>
              <a:buChar char="•"/>
            </a:pPr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NTI de </a:t>
            </a:r>
            <a:r>
              <a:rPr lang="es-ES" sz="2400" dirty="0" smtClean="0">
                <a:solidFill>
                  <a:schemeClr val="tx2"/>
                </a:solidFill>
              </a:rPr>
              <a:t>Política de Gestión de Documentos Electrónicos</a:t>
            </a:r>
          </a:p>
          <a:p>
            <a:pPr lvl="1"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Política de gestión documental del </a:t>
            </a:r>
            <a:r>
              <a:rPr lang="es-ES" sz="2400" b="0" u="sng" dirty="0" smtClean="0">
                <a:solidFill>
                  <a:schemeClr val="tx2"/>
                </a:solidFill>
              </a:rPr>
              <a:t>MINHAP</a:t>
            </a:r>
          </a:p>
          <a:p>
            <a:pPr lvl="1"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b="0" dirty="0" smtClean="0">
                <a:solidFill>
                  <a:schemeClr val="tx2"/>
                </a:solidFill>
              </a:rPr>
              <a:t>Configurable para aplicación de cualquier otra política</a:t>
            </a:r>
            <a:endParaRPr lang="es-ES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182030" y="878088"/>
            <a:ext cx="7731512" cy="8838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b="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Qué </a:t>
            </a: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es</a:t>
            </a:r>
            <a:r>
              <a:rPr lang="es-ES" sz="4000" b="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 un archivo</a:t>
            </a:r>
            <a:endParaRPr lang="es-ES" sz="4000" b="0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1204332" y="2330605"/>
            <a:ext cx="7203688" cy="291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Repositorio con:</a:t>
            </a:r>
          </a:p>
          <a:p>
            <a:pPr>
              <a:spcBef>
                <a:spcPct val="20000"/>
              </a:spcBef>
            </a:pPr>
            <a:endParaRPr lang="es-ES" sz="2400" b="0" dirty="0" smtClean="0">
              <a:solidFill>
                <a:schemeClr val="tx2"/>
              </a:solidFill>
              <a:latin typeface="+mn-lt"/>
              <a:cs typeface="+mn-cs"/>
            </a:endParaRP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Gestión de estados conservación expediente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Gestión de metadatos de archivado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Ejecución de políticas de conservación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Cambios de formato de documentos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Cuadro clasificación</a:t>
            </a:r>
          </a:p>
          <a:p>
            <a:pPr>
              <a:spcBef>
                <a:spcPct val="20000"/>
              </a:spcBef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  <a:latin typeface="+mn-lt"/>
                <a:cs typeface="+mn-cs"/>
              </a:rPr>
              <a:t> …</a:t>
            </a:r>
            <a:endParaRPr lang="es-ES" sz="2400" b="0" dirty="0">
              <a:solidFill>
                <a:schemeClr val="tx2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36748" y="1283249"/>
            <a:ext cx="7780979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Grupo de trabajo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2497874" y="2453268"/>
            <a:ext cx="569827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3200" b="0" dirty="0" smtClean="0">
                <a:solidFill>
                  <a:schemeClr val="tx2"/>
                </a:solidFill>
              </a:rPr>
              <a:t> Técnicos Dirección TIC</a:t>
            </a:r>
          </a:p>
          <a:p>
            <a:endParaRPr lang="es-ES" sz="32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3200" b="0" dirty="0" smtClean="0">
                <a:solidFill>
                  <a:schemeClr val="tx2"/>
                </a:solidFill>
              </a:rPr>
              <a:t> Archiveros MINHAP </a:t>
            </a:r>
            <a:br>
              <a:rPr lang="es-ES" sz="3200" b="0" dirty="0" smtClean="0">
                <a:solidFill>
                  <a:schemeClr val="tx2"/>
                </a:solidFill>
              </a:rPr>
            </a:br>
            <a:r>
              <a:rPr lang="es-ES" sz="1800" b="0" dirty="0" smtClean="0">
                <a:solidFill>
                  <a:schemeClr val="tx2"/>
                </a:solidFill>
              </a:rPr>
              <a:t>(SG Información, documentación y publicaciones)</a:t>
            </a:r>
            <a:endParaRPr lang="es-ES" sz="3200" b="0" dirty="0" smtClean="0">
              <a:solidFill>
                <a:schemeClr val="tx2"/>
              </a:solidFill>
            </a:endParaRPr>
          </a:p>
          <a:p>
            <a:endParaRPr lang="es-ES" sz="3200" b="0" dirty="0" smtClean="0">
              <a:solidFill>
                <a:schemeClr val="tx2"/>
              </a:solidFill>
            </a:endParaRPr>
          </a:p>
        </p:txBody>
      </p:sp>
      <p:pic>
        <p:nvPicPr>
          <p:cNvPr id="6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8476" y="695327"/>
            <a:ext cx="2457524" cy="720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0" y="910124"/>
            <a:ext cx="7099589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Expedientes cerrados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xmlns="" val="1675258367"/>
              </p:ext>
            </p:extLst>
          </p:nvPr>
        </p:nvGraphicFramePr>
        <p:xfrm>
          <a:off x="1719760" y="1599441"/>
          <a:ext cx="6604000" cy="22092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558827" y="2725789"/>
            <a:ext cx="1534830" cy="1726347"/>
          </a:xfrm>
          <a:prstGeom prst="rect">
            <a:avLst/>
          </a:prstGeom>
        </p:spPr>
      </p:pic>
      <p:pic>
        <p:nvPicPr>
          <p:cNvPr id="10" name="Picture 2" descr="logoArchive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687010" y="4452136"/>
            <a:ext cx="3572426" cy="1047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" name="Diagram 11"/>
          <p:cNvGraphicFramePr/>
          <p:nvPr>
            <p:extLst>
              <p:ext uri="{D42A27DB-BD31-4B8C-83A1-F6EECF244321}">
                <p14:modId xmlns:p14="http://schemas.microsoft.com/office/powerpoint/2010/main" xmlns="" val="3734749219"/>
              </p:ext>
            </p:extLst>
          </p:nvPr>
        </p:nvGraphicFramePr>
        <p:xfrm>
          <a:off x="1651000" y="1227667"/>
          <a:ext cx="6604000" cy="3685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</p:spTree>
    <p:extLst>
      <p:ext uri="{BB962C8B-B14F-4D97-AF65-F5344CB8AC3E}">
        <p14:creationId xmlns:p14="http://schemas.microsoft.com/office/powerpoint/2010/main" xmlns="" val="1933516177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70202" y="982166"/>
            <a:ext cx="9284677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¿Qué es ARCHIVE?</a:t>
            </a:r>
            <a:endParaRPr lang="es-ES" sz="4000" b="1" kern="0" dirty="0">
              <a:solidFill>
                <a:schemeClr val="tx2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3522" y="2193221"/>
            <a:ext cx="6456440" cy="42521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152184" y="904107"/>
            <a:ext cx="6055113" cy="68931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07975" indent="-307975" algn="ctr" defTabSz="912813">
              <a:defRPr/>
            </a:pPr>
            <a:r>
              <a:rPr lang="es-ES" sz="4000" kern="0" dirty="0" smtClean="0">
                <a:solidFill>
                  <a:schemeClr val="bg1">
                    <a:lumMod val="65000"/>
                  </a:schemeClr>
                </a:solidFill>
                <a:latin typeface="+mj-lt"/>
                <a:ea typeface="+mj-ea"/>
                <a:cs typeface="+mj-cs"/>
              </a:rPr>
              <a:t>- Funcionalidades</a:t>
            </a:r>
            <a:endParaRPr lang="es-ES" sz="4000" b="1" kern="0" dirty="0">
              <a:solidFill>
                <a:schemeClr val="bg1">
                  <a:lumMod val="65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631677" y="4418332"/>
            <a:ext cx="4780166" cy="494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es-ES" sz="2400" dirty="0">
              <a:solidFill>
                <a:schemeClr val="tx2"/>
              </a:solidFill>
              <a:latin typeface="+mn-lt"/>
              <a:cs typeface="+mn-cs"/>
            </a:endParaRPr>
          </a:p>
        </p:txBody>
      </p:sp>
      <p:pic>
        <p:nvPicPr>
          <p:cNvPr id="5" name="Picture 2" descr="logoArchiv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5607" y="968609"/>
            <a:ext cx="2346012" cy="688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CuadroTexto"/>
          <p:cNvSpPr txBox="1"/>
          <p:nvPr/>
        </p:nvSpPr>
        <p:spPr>
          <a:xfrm>
            <a:off x="758282" y="2509024"/>
            <a:ext cx="854183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Administración y gestión de </a:t>
            </a:r>
            <a:r>
              <a:rPr lang="es-ES" sz="2400" dirty="0" smtClean="0">
                <a:solidFill>
                  <a:schemeClr val="tx2"/>
                </a:solidFill>
              </a:rPr>
              <a:t>Centros de Archivo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Gestión de </a:t>
            </a:r>
            <a:r>
              <a:rPr lang="es-ES" sz="2400" dirty="0" smtClean="0">
                <a:solidFill>
                  <a:schemeClr val="tx2"/>
                </a:solidFill>
              </a:rPr>
              <a:t>metadatos</a:t>
            </a:r>
            <a:r>
              <a:rPr lang="es-ES" sz="2400" b="0" dirty="0" smtClean="0">
                <a:solidFill>
                  <a:schemeClr val="tx2"/>
                </a:solidFill>
              </a:rPr>
              <a:t> Norma Técnica Interoperabilidad</a:t>
            </a:r>
          </a:p>
          <a:p>
            <a:endParaRPr lang="es-ES" sz="2400" b="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b="0" dirty="0" smtClean="0">
                <a:solidFill>
                  <a:schemeClr val="tx2"/>
                </a:solidFill>
              </a:rPr>
              <a:t> </a:t>
            </a:r>
            <a:r>
              <a:rPr lang="es-ES" sz="2400" dirty="0" smtClean="0">
                <a:solidFill>
                  <a:schemeClr val="tx2"/>
                </a:solidFill>
              </a:rPr>
              <a:t>Gestión y transferencia </a:t>
            </a:r>
            <a:r>
              <a:rPr lang="es-ES" sz="2400" b="0" dirty="0" smtClean="0">
                <a:solidFill>
                  <a:schemeClr val="tx2"/>
                </a:solidFill>
              </a:rPr>
              <a:t>de expedientes electrónicos</a:t>
            </a:r>
          </a:p>
          <a:p>
            <a:endParaRPr lang="es-ES" sz="2400" dirty="0" smtClean="0">
              <a:solidFill>
                <a:schemeClr val="tx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s-ES" sz="2400" dirty="0" smtClean="0">
                <a:solidFill>
                  <a:schemeClr val="tx2"/>
                </a:solidFill>
              </a:rPr>
              <a:t> </a:t>
            </a:r>
            <a:r>
              <a:rPr lang="es-ES" sz="2400" b="0" dirty="0" smtClean="0">
                <a:solidFill>
                  <a:schemeClr val="tx2"/>
                </a:solidFill>
              </a:rPr>
              <a:t>Generación de </a:t>
            </a:r>
            <a:r>
              <a:rPr lang="es-ES" sz="2400" dirty="0" smtClean="0">
                <a:solidFill>
                  <a:schemeClr val="tx2"/>
                </a:solidFill>
              </a:rPr>
              <a:t>actas de ingreso </a:t>
            </a:r>
            <a:r>
              <a:rPr lang="es-ES" sz="2400" b="0" dirty="0" smtClean="0">
                <a:solidFill>
                  <a:schemeClr val="tx2"/>
                </a:solidFill>
              </a:rPr>
              <a:t>y/o cambio de custodia</a:t>
            </a:r>
            <a:endParaRPr lang="es-ES" sz="2400" b="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rtada">
  <a:themeElements>
    <a:clrScheme name="Personalizado 6">
      <a:dk1>
        <a:srgbClr val="000000"/>
      </a:dk1>
      <a:lt1>
        <a:srgbClr val="FFFFFF"/>
      </a:lt1>
      <a:dk2>
        <a:srgbClr val="7192C5"/>
      </a:dk2>
      <a:lt2>
        <a:srgbClr val="969696"/>
      </a:lt2>
      <a:accent1>
        <a:srgbClr val="777777"/>
      </a:accent1>
      <a:accent2>
        <a:srgbClr val="B2B2B2"/>
      </a:accent2>
      <a:accent3>
        <a:srgbClr val="FFFFFF"/>
      </a:accent3>
      <a:accent4>
        <a:srgbClr val="000000"/>
      </a:accent4>
      <a:accent5>
        <a:srgbClr val="BDBDBD"/>
      </a:accent5>
      <a:accent6>
        <a:srgbClr val="C8A61F"/>
      </a:accent6>
      <a:hlink>
        <a:srgbClr val="1994A4"/>
      </a:hlink>
      <a:folHlink>
        <a:srgbClr val="960F68"/>
      </a:folHlink>
    </a:clrScheme>
    <a:fontScheme name="Portad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10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ortada 1">
        <a:dk1>
          <a:srgbClr val="000000"/>
        </a:dk1>
        <a:lt1>
          <a:srgbClr val="FFFFFF"/>
        </a:lt1>
        <a:dk2>
          <a:srgbClr val="9AAE04"/>
        </a:dk2>
        <a:lt2>
          <a:srgbClr val="969696"/>
        </a:lt2>
        <a:accent1>
          <a:srgbClr val="777777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BDBDBD"/>
        </a:accent5>
        <a:accent6>
          <a:srgbClr val="A1A1A1"/>
        </a:accent6>
        <a:hlink>
          <a:srgbClr val="1994A4"/>
        </a:hlink>
        <a:folHlink>
          <a:srgbClr val="960F6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2">
        <a:dk1>
          <a:srgbClr val="000000"/>
        </a:dk1>
        <a:lt1>
          <a:srgbClr val="FFFFFF"/>
        </a:lt1>
        <a:dk2>
          <a:srgbClr val="9AAE04"/>
        </a:dk2>
        <a:lt2>
          <a:srgbClr val="969696"/>
        </a:lt2>
        <a:accent1>
          <a:srgbClr val="205390"/>
        </a:accent1>
        <a:accent2>
          <a:srgbClr val="339966"/>
        </a:accent2>
        <a:accent3>
          <a:srgbClr val="FFFFFF"/>
        </a:accent3>
        <a:accent4>
          <a:srgbClr val="000000"/>
        </a:accent4>
        <a:accent5>
          <a:srgbClr val="ABB3C6"/>
        </a:accent5>
        <a:accent6>
          <a:srgbClr val="2D8A5C"/>
        </a:accent6>
        <a:hlink>
          <a:srgbClr val="1994A4"/>
        </a:hlink>
        <a:folHlink>
          <a:srgbClr val="0073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ortada 3">
        <a:dk1>
          <a:srgbClr val="000000"/>
        </a:dk1>
        <a:lt1>
          <a:srgbClr val="FFFFFF"/>
        </a:lt1>
        <a:dk2>
          <a:srgbClr val="9AAE04"/>
        </a:dk2>
        <a:lt2>
          <a:srgbClr val="960F68"/>
        </a:lt2>
        <a:accent1>
          <a:srgbClr val="643269"/>
        </a:accent1>
        <a:accent2>
          <a:srgbClr val="E39F03"/>
        </a:accent2>
        <a:accent3>
          <a:srgbClr val="FFFFFF"/>
        </a:accent3>
        <a:accent4>
          <a:srgbClr val="000000"/>
        </a:accent4>
        <a:accent5>
          <a:srgbClr val="B8ADB9"/>
        </a:accent5>
        <a:accent6>
          <a:srgbClr val="CE9002"/>
        </a:accent6>
        <a:hlink>
          <a:srgbClr val="DDB322"/>
        </a:hlink>
        <a:folHlink>
          <a:srgbClr val="D7673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108517</TotalTime>
  <Words>429</Words>
  <Application>Microsoft Office PowerPoint</Application>
  <PresentationFormat>A4 (210 x 297 mm)</PresentationFormat>
  <Paragraphs>126</Paragraphs>
  <Slides>26</Slides>
  <Notes>26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27" baseType="lpstr">
      <vt:lpstr>Portada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  <vt:lpstr>Diapositiva 19</vt:lpstr>
      <vt:lpstr>Diapositiva 20</vt:lpstr>
      <vt:lpstr>Diapositiva 21</vt:lpstr>
      <vt:lpstr>Diapositiva 22</vt:lpstr>
      <vt:lpstr>Diapositiva 23</vt:lpstr>
      <vt:lpstr>Diapositiva 24</vt:lpstr>
      <vt:lpstr>Diapositiva 25</vt:lpstr>
      <vt:lpstr>Diapositiva 26</vt:lpstr>
    </vt:vector>
  </TitlesOfParts>
  <Company>everis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 de la presentación (arial 28, verde, minúsculas)</dc:title>
  <dc:creator>everis</dc:creator>
  <cp:lastModifiedBy>laura.flores</cp:lastModifiedBy>
  <cp:revision>2636</cp:revision>
  <dcterms:created xsi:type="dcterms:W3CDTF">2006-12-22T10:38:39Z</dcterms:created>
  <dcterms:modified xsi:type="dcterms:W3CDTF">2015-11-18T12:36:18Z</dcterms:modified>
</cp:coreProperties>
</file>