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hyperlink" Target="https://github.com/cobosd/diogo_volusia_sales_analysi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A766-7C9D-403B-A5F9-73A6FF692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Volusia Sales Analysis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─ </a:t>
            </a:r>
            <a:r>
              <a:rPr lang="en-US" sz="2800" dirty="0"/>
              <a:t>Recent Crimes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8DC0E-C194-4B62-869E-22731C61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772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Diogo Nazario Cobos</a:t>
            </a:r>
          </a:p>
          <a:p>
            <a:r>
              <a:rPr lang="en-US" sz="1700" dirty="0"/>
              <a:t>CS540 Database &amp; Data Retrieval</a:t>
            </a:r>
            <a:br>
              <a:rPr lang="en-US" sz="1700" dirty="0"/>
            </a:br>
            <a:r>
              <a:rPr lang="en-US" sz="1700" dirty="0"/>
              <a:t>Embry-Riddle Aeronautical University</a:t>
            </a:r>
            <a:br>
              <a:rPr lang="en-US" sz="1700" dirty="0"/>
            </a:br>
            <a:r>
              <a:rPr lang="en-US" sz="1700" dirty="0"/>
              <a:t>Spring 2021</a:t>
            </a:r>
            <a:br>
              <a:rPr lang="en-US" sz="17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6310B018-EFF7-4333-B557-13990854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1819718"/>
            <a:ext cx="457200" cy="457200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038832FA-33FE-446C-985F-4EB8D7F77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66" y="2782669"/>
            <a:ext cx="457200" cy="4572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26CBDF13-8BF1-403A-B706-1D9F29023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266" y="3806917"/>
            <a:ext cx="457200" cy="45720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A2D186C5-2882-49DE-AF12-0FD62BEF0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266" y="4831165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AD5CE7-7338-4314-ABBD-AF1E3CCD08D1}"/>
              </a:ext>
            </a:extLst>
          </p:cNvPr>
          <p:cNvSpPr txBox="1"/>
          <p:nvPr/>
        </p:nvSpPr>
        <p:spPr>
          <a:xfrm>
            <a:off x="1716066" y="1727402"/>
            <a:ext cx="603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</a:t>
            </a:r>
            <a:r>
              <a:rPr lang="en-US" dirty="0" err="1"/>
              <a:t>Github</a:t>
            </a:r>
            <a:r>
              <a:rPr lang="en-US" dirty="0"/>
              <a:t> repository at: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>
                <a:hlinkClick r:id="rId10"/>
              </a:rPr>
              <a:t>https://github.com/cobosd/diogo_volusia_sales_analysis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C066D-2A3D-4191-9C1A-341E1E57A43E}"/>
              </a:ext>
            </a:extLst>
          </p:cNvPr>
          <p:cNvSpPr txBox="1"/>
          <p:nvPr/>
        </p:nvSpPr>
        <p:spPr>
          <a:xfrm>
            <a:off x="1661786" y="2782669"/>
            <a:ext cx="603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Zip file  “ VolusiaProject.zip”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CE9AD-2062-46E5-BFCC-22E6975B765C}"/>
              </a:ext>
            </a:extLst>
          </p:cNvPr>
          <p:cNvSpPr txBox="1"/>
          <p:nvPr/>
        </p:nvSpPr>
        <p:spPr>
          <a:xfrm>
            <a:off x="1661786" y="3850851"/>
            <a:ext cx="603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files into a separate folder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B9CB8F-BDAD-4E4C-AA43-F810C8F364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6895" y="3682863"/>
            <a:ext cx="490096" cy="7084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5AB16C-3B11-4DC8-9737-E34473D03E83}"/>
              </a:ext>
            </a:extLst>
          </p:cNvPr>
          <p:cNvSpPr txBox="1"/>
          <p:nvPr/>
        </p:nvSpPr>
        <p:spPr>
          <a:xfrm>
            <a:off x="1716066" y="4853709"/>
            <a:ext cx="603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folder for more information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01214-E5AA-4EAA-AE58-3B094AE6A985}"/>
              </a:ext>
            </a:extLst>
          </p:cNvPr>
          <p:cNvSpPr/>
          <p:nvPr/>
        </p:nvSpPr>
        <p:spPr>
          <a:xfrm>
            <a:off x="4332961" y="488515"/>
            <a:ext cx="3526077" cy="76408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+mj-lt"/>
              </a:rPr>
              <a:t>FIRST STEPS</a:t>
            </a:r>
          </a:p>
        </p:txBody>
      </p:sp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180EE90C-A232-4450-850F-7F44FA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1815598"/>
            <a:ext cx="457200" cy="457200"/>
          </a:xfrm>
          <a:prstGeom prst="rect">
            <a:avLst/>
          </a:prstGeom>
        </p:spPr>
      </p:pic>
      <p:pic>
        <p:nvPicPr>
          <p:cNvPr id="21" name="Graphic 20" descr="Badge with solid fill">
            <a:extLst>
              <a:ext uri="{FF2B5EF4-FFF2-40B4-BE49-F238E27FC236}">
                <a16:creationId xmlns:a16="http://schemas.microsoft.com/office/drawing/2014/main" id="{5A38FD01-76DF-478A-9311-AEB6AF4F8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66" y="2778549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AE4363-2FCB-4177-A7F9-D6EA6497965C}"/>
              </a:ext>
            </a:extLst>
          </p:cNvPr>
          <p:cNvSpPr txBox="1"/>
          <p:nvPr/>
        </p:nvSpPr>
        <p:spPr>
          <a:xfrm>
            <a:off x="1716066" y="1723282"/>
            <a:ext cx="603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</a:t>
            </a:r>
            <a:r>
              <a:rPr lang="en-US" dirty="0"/>
              <a:t>	</a:t>
            </a:r>
            <a:r>
              <a:rPr lang="en-US" sz="1600" dirty="0">
                <a:hlinkClick r:id="rId10"/>
              </a:rPr>
              <a:t>https://github.com/cobosd/diogo_volusia_sales_analysis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002B2-9B99-4776-AC1F-CF34F9A5BDD5}"/>
              </a:ext>
            </a:extLst>
          </p:cNvPr>
          <p:cNvSpPr/>
          <p:nvPr/>
        </p:nvSpPr>
        <p:spPr>
          <a:xfrm>
            <a:off x="4332961" y="484395"/>
            <a:ext cx="3526077" cy="76408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+mj-lt"/>
              </a:rPr>
              <a:t>FIRST STEPS</a:t>
            </a:r>
          </a:p>
        </p:txBody>
      </p:sp>
    </p:spTree>
    <p:extLst>
      <p:ext uri="{BB962C8B-B14F-4D97-AF65-F5344CB8AC3E}">
        <p14:creationId xmlns:p14="http://schemas.microsoft.com/office/powerpoint/2010/main" val="72436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E8FC9C-6EAE-4ADD-97D7-163663A44ED9}"/>
              </a:ext>
            </a:extLst>
          </p:cNvPr>
          <p:cNvSpPr/>
          <p:nvPr/>
        </p:nvSpPr>
        <p:spPr>
          <a:xfrm>
            <a:off x="4332961" y="488515"/>
            <a:ext cx="3526077" cy="76408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+mj-lt"/>
              </a:rPr>
              <a:t>DESCRIPTION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6E6EC96C-190A-4091-8F8D-1ED5B06A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1819718"/>
            <a:ext cx="457200" cy="457200"/>
          </a:xfrm>
          <a:prstGeom prst="rect">
            <a:avLst/>
          </a:prstGeom>
        </p:spPr>
      </p:pic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28AB894D-D913-4761-AA38-061D6E15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399" y="4325825"/>
            <a:ext cx="457200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F31381-9A6C-46F7-ACFA-50A5BA98894A}"/>
              </a:ext>
            </a:extLst>
          </p:cNvPr>
          <p:cNvSpPr txBox="1"/>
          <p:nvPr/>
        </p:nvSpPr>
        <p:spPr>
          <a:xfrm>
            <a:off x="1587728" y="1819718"/>
            <a:ext cx="901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the parent folder there are two distinct folders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	“</a:t>
            </a:r>
            <a:r>
              <a:rPr lang="en-US" sz="1600" dirty="0" err="1"/>
              <a:t>add_new_sales_analysis</a:t>
            </a:r>
            <a:r>
              <a:rPr lang="en-US" sz="1600" dirty="0"/>
              <a:t>” is the main folder for this project. It will allow you to directly add a new “sales analysis – crime” table to your </a:t>
            </a:r>
            <a:r>
              <a:rPr lang="en-US" sz="1600" dirty="0" err="1"/>
              <a:t>pgAdmin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 “</a:t>
            </a:r>
            <a:r>
              <a:rPr lang="en-US" sz="1600" dirty="0" err="1"/>
              <a:t>create_crime_table</a:t>
            </a:r>
            <a:r>
              <a:rPr lang="en-US" sz="1600" dirty="0"/>
              <a:t> [optional]” contains extra steps and files to generate the original crime data table which was used to create the “sales analysis – crime”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8A5F2-DE66-4A3D-B813-D69325FBCC35}"/>
              </a:ext>
            </a:extLst>
          </p:cNvPr>
          <p:cNvSpPr txBox="1"/>
          <p:nvPr/>
        </p:nvSpPr>
        <p:spPr>
          <a:xfrm>
            <a:off x="1672940" y="4325825"/>
            <a:ext cx="86902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presentation will focus on the main folder “</a:t>
            </a:r>
            <a:r>
              <a:rPr lang="en-US" dirty="0" err="1"/>
              <a:t>add_new_sales_analysis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If you would like to have your own crime table, please read the file “</a:t>
            </a:r>
            <a:r>
              <a:rPr lang="en-US" sz="1600" dirty="0" err="1"/>
              <a:t>create_crime_table_steps</a:t>
            </a:r>
            <a:r>
              <a:rPr lang="en-US" sz="1600" dirty="0"/>
              <a:t>” in the optional folder </a:t>
            </a:r>
          </a:p>
        </p:txBody>
      </p:sp>
    </p:spTree>
    <p:extLst>
      <p:ext uri="{BB962C8B-B14F-4D97-AF65-F5344CB8AC3E}">
        <p14:creationId xmlns:p14="http://schemas.microsoft.com/office/powerpoint/2010/main" val="29561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E8013-DD6B-425B-B2E1-88218FAF0C45}"/>
              </a:ext>
            </a:extLst>
          </p:cNvPr>
          <p:cNvSpPr txBox="1"/>
          <p:nvPr/>
        </p:nvSpPr>
        <p:spPr>
          <a:xfrm>
            <a:off x="1677825" y="3730397"/>
            <a:ext cx="85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your Command Prompt</a:t>
            </a: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17AA77B8-F53C-4C18-B8E0-9A1B0569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41" y="1655177"/>
            <a:ext cx="457200" cy="457200"/>
          </a:xfrm>
          <a:prstGeom prst="rect">
            <a:avLst/>
          </a:prstGeom>
        </p:spPr>
      </p:pic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C0B057B7-D9CB-4750-97F6-EBD97FCA3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306" y="3726277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05DC2-AD2C-482B-9F09-A156B5321E96}"/>
              </a:ext>
            </a:extLst>
          </p:cNvPr>
          <p:cNvSpPr txBox="1"/>
          <p:nvPr/>
        </p:nvSpPr>
        <p:spPr>
          <a:xfrm>
            <a:off x="1677827" y="1655177"/>
            <a:ext cx="85891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“</a:t>
            </a:r>
            <a:r>
              <a:rPr lang="en-US" dirty="0" err="1"/>
              <a:t>add_new_sales_analysis</a:t>
            </a:r>
            <a:r>
              <a:rPr lang="en-US" dirty="0"/>
              <a:t>” folder there are two files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README file contain the only instruction to add the table to your </a:t>
            </a:r>
            <a:r>
              <a:rPr lang="en-US" sz="1600" dirty="0" err="1"/>
              <a:t>pgAdmin</a:t>
            </a:r>
            <a:r>
              <a:rPr lang="en-US" sz="1600" dirty="0"/>
              <a:t> and also some information about the attributes which were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“</a:t>
            </a:r>
            <a:r>
              <a:rPr lang="en-US" sz="1600" dirty="0" err="1"/>
              <a:t>crime_sales_analysis</a:t>
            </a:r>
            <a:r>
              <a:rPr lang="en-US" sz="1600" dirty="0"/>
              <a:t>” is the .</a:t>
            </a:r>
            <a:r>
              <a:rPr lang="en-US" sz="1600" dirty="0" err="1"/>
              <a:t>sql</a:t>
            </a:r>
            <a:r>
              <a:rPr lang="en-US" sz="1600" dirty="0"/>
              <a:t> file which will be run. You can open it with Notepad if you would like to see line by line how the table is created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EB3FA-AEED-48DC-948A-4D3CBE61EA2F}"/>
              </a:ext>
            </a:extLst>
          </p:cNvPr>
          <p:cNvSpPr/>
          <p:nvPr/>
        </p:nvSpPr>
        <p:spPr>
          <a:xfrm>
            <a:off x="4332961" y="484395"/>
            <a:ext cx="3526077" cy="76408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+mj-lt"/>
              </a:rPr>
              <a:t>ADD TABLE</a:t>
            </a:r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41231EA4-473F-49CD-B758-7E2D8101D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305" y="4504274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3E0124-7FEF-43FE-9989-0F8071929B38}"/>
              </a:ext>
            </a:extLst>
          </p:cNvPr>
          <p:cNvSpPr txBox="1"/>
          <p:nvPr/>
        </p:nvSpPr>
        <p:spPr>
          <a:xfrm>
            <a:off x="1677825" y="4548208"/>
            <a:ext cx="85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directory where the file “</a:t>
            </a:r>
            <a:r>
              <a:rPr lang="en-US" dirty="0" err="1"/>
              <a:t>crime_sales_analysis.sql</a:t>
            </a:r>
            <a:r>
              <a:rPr lang="en-US" dirty="0"/>
              <a:t>” was saved</a:t>
            </a:r>
          </a:p>
        </p:txBody>
      </p:sp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B1CE8CF2-401A-4345-959B-EC852E9E9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305" y="5282271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9DFF58-69E2-42CF-95D4-DA3AC45D0AE1}"/>
              </a:ext>
            </a:extLst>
          </p:cNvPr>
          <p:cNvSpPr txBox="1"/>
          <p:nvPr/>
        </p:nvSpPr>
        <p:spPr>
          <a:xfrm>
            <a:off x="1732105" y="5304815"/>
            <a:ext cx="91604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following (make sure the path to psql.exe is correct):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"c:\Program Files\PostgreSQL\13\bin\psql.exe" -U </a:t>
            </a:r>
            <a:r>
              <a:rPr lang="en-US" sz="1600" dirty="0" err="1"/>
              <a:t>postgres</a:t>
            </a:r>
            <a:r>
              <a:rPr lang="en-US" sz="1600" dirty="0"/>
              <a:t> -d spatial -f </a:t>
            </a:r>
            <a:r>
              <a:rPr lang="en-US" sz="1600" dirty="0" err="1"/>
              <a:t>crime_sales_analysis.sql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F7AE9C2B-7203-47DB-965C-4A95D8E53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41" y="1655177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BE8235-DA57-4CCF-9305-9CCB9F2C7F03}"/>
              </a:ext>
            </a:extLst>
          </p:cNvPr>
          <p:cNvSpPr txBox="1"/>
          <p:nvPr/>
        </p:nvSpPr>
        <p:spPr>
          <a:xfrm>
            <a:off x="1677827" y="1699111"/>
            <a:ext cx="85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and connect to your Postgres database through </a:t>
            </a:r>
            <a:r>
              <a:rPr lang="en-US" dirty="0" err="1"/>
              <a:t>pgAdmin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FC721-865A-4059-923F-B9DC7E2FC33B}"/>
              </a:ext>
            </a:extLst>
          </p:cNvPr>
          <p:cNvSpPr/>
          <p:nvPr/>
        </p:nvSpPr>
        <p:spPr>
          <a:xfrm>
            <a:off x="4332961" y="484395"/>
            <a:ext cx="3526077" cy="76408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+mj-lt"/>
              </a:rPr>
              <a:t>PGADMIN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8A410-8A3D-4EBE-BB19-A3F87761F407}"/>
              </a:ext>
            </a:extLst>
          </p:cNvPr>
          <p:cNvSpPr txBox="1"/>
          <p:nvPr/>
        </p:nvSpPr>
        <p:spPr>
          <a:xfrm>
            <a:off x="1680960" y="2563005"/>
            <a:ext cx="85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new table “</a:t>
            </a:r>
            <a:r>
              <a:rPr lang="en-US" dirty="0" err="1"/>
              <a:t>crime_sales_analysis</a:t>
            </a:r>
            <a:r>
              <a:rPr lang="en-US" dirty="0"/>
              <a:t>” should be found under the Volusia schema</a:t>
            </a:r>
          </a:p>
        </p:txBody>
      </p:sp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B22A987D-1B9F-4CF1-9788-501275C18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441" y="2558885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BEAB3-6FC7-4C12-A288-D1DAD89B8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18" y="3347221"/>
            <a:ext cx="4084010" cy="2796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9A57A-3BCC-4EEE-B28A-9BE74E123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343" y="3347221"/>
            <a:ext cx="3983666" cy="28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19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</TotalTime>
  <Words>391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Volusia Sales Analysis ─ Recent Crimes ─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Volusia Sales Analysis ─ Recent Crimes ─</dc:title>
  <dc:creator>Cobos, Diogo N.</dc:creator>
  <cp:lastModifiedBy>Cobos, Diogo N.</cp:lastModifiedBy>
  <cp:revision>8</cp:revision>
  <dcterms:created xsi:type="dcterms:W3CDTF">2021-04-26T14:13:34Z</dcterms:created>
  <dcterms:modified xsi:type="dcterms:W3CDTF">2021-04-26T15:03:19Z</dcterms:modified>
</cp:coreProperties>
</file>