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9043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34745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735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021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7831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805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245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6453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656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616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000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17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51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750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93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38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848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  <a:lumOff val="35000"/>
              </a:schemeClr>
            </a:gs>
            <a:gs pos="74000">
              <a:schemeClr val="bg1">
                <a:lumMod val="75000"/>
                <a:lumOff val="2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" y="64009"/>
            <a:ext cx="6626590" cy="676656"/>
          </a:xfrm>
        </p:spPr>
        <p:txBody>
          <a:bodyPr>
            <a:normAutofit fontScale="90000"/>
          </a:bodyPr>
          <a:lstStyle/>
          <a:p>
            <a:r>
              <a:rPr lang="hu-HU" sz="2000" dirty="0">
                <a:latin typeface="Arial Black" panose="020B0A04020102020204" pitchFamily="34" charset="0"/>
              </a:rPr>
              <a:t>Mechwart András Gépipari és Informatikai Technikum és Szakképzési Centrum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04348EA9-6FEE-4602-9E65-5D8DC2C0BDFE}"/>
              </a:ext>
            </a:extLst>
          </p:cNvPr>
          <p:cNvSpPr txBox="1">
            <a:spLocks/>
          </p:cNvSpPr>
          <p:nvPr/>
        </p:nvSpPr>
        <p:spPr>
          <a:xfrm>
            <a:off x="139970" y="708078"/>
            <a:ext cx="8235933" cy="368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>
                <a:latin typeface="Arial" panose="020B0604020202020204" pitchFamily="34" charset="0"/>
                <a:cs typeface="Arial" panose="020B0604020202020204" pitchFamily="34" charset="0"/>
              </a:rPr>
              <a:t>IKT Projektmunka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13EB7383-1E0A-429B-A65C-1148F579D8FA}"/>
              </a:ext>
            </a:extLst>
          </p:cNvPr>
          <p:cNvSpPr txBox="1">
            <a:spLocks/>
          </p:cNvSpPr>
          <p:nvPr/>
        </p:nvSpPr>
        <p:spPr>
          <a:xfrm>
            <a:off x="1978033" y="2871216"/>
            <a:ext cx="8235933" cy="111556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GitHub a csapatmunkában</a:t>
            </a:r>
          </a:p>
        </p:txBody>
      </p:sp>
    </p:spTree>
    <p:extLst>
      <p:ext uri="{BB962C8B-B14F-4D97-AF65-F5344CB8AC3E}">
        <p14:creationId xmlns:p14="http://schemas.microsoft.com/office/powerpoint/2010/main" val="113151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65000"/>
                <a:lumOff val="35000"/>
              </a:schemeClr>
            </a:gs>
            <a:gs pos="74000">
              <a:schemeClr val="bg1">
                <a:lumMod val="75000"/>
                <a:lumOff val="25000"/>
              </a:schemeClr>
            </a:gs>
            <a:gs pos="83000">
              <a:schemeClr val="bg1">
                <a:lumMod val="85000"/>
                <a:lumOff val="15000"/>
              </a:schemeClr>
            </a:gs>
            <a:gs pos="100000">
              <a:schemeClr val="bg1">
                <a:lumMod val="95000"/>
                <a:lumOff val="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2025"/>
            <a:ext cx="6626590" cy="676656"/>
          </a:xfrm>
        </p:spPr>
        <p:txBody>
          <a:bodyPr>
            <a:normAutofit/>
          </a:bodyPr>
          <a:lstStyle/>
          <a:p>
            <a:r>
              <a:rPr lang="hu-HU" sz="2000">
                <a:latin typeface="Arial Black" panose="020B0A04020102020204" pitchFamily="34" charset="0"/>
              </a:rPr>
              <a:t>Csapattagok:</a:t>
            </a:r>
            <a:endParaRPr lang="hu-HU" sz="2000" dirty="0">
              <a:latin typeface="Arial Black" panose="020B0A04020102020204" pitchFamily="34" charset="0"/>
            </a:endParaRP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7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</Words>
  <Application>Microsoft Office PowerPoint</Application>
  <PresentationFormat>Szélesvásznú</PresentationFormat>
  <Paragraphs>4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Century Gothic</vt:lpstr>
      <vt:lpstr>Wingdings 3</vt:lpstr>
      <vt:lpstr>Ion</vt:lpstr>
      <vt:lpstr>Mechwart András Gépipari és Informatikai Technikum és Szakképzési Centrum</vt:lpstr>
      <vt:lpstr>Csapattagok: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Béres Sándor</dc:creator>
  <cp:lastModifiedBy>Győri Roland</cp:lastModifiedBy>
  <cp:revision>5</cp:revision>
  <dcterms:created xsi:type="dcterms:W3CDTF">2025-10-15T06:07:15Z</dcterms:created>
  <dcterms:modified xsi:type="dcterms:W3CDTF">2025-10-15T06:25:36Z</dcterms:modified>
</cp:coreProperties>
</file>