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2_AF421373.xml" ContentType="application/vnd.ms-powerpoint.comments+xml"/>
  <Override PartName="/ppt/notesSlides/notesSlide3.xml" ContentType="application/vnd.openxmlformats-officedocument.presentationml.notesSlide+xml"/>
  <Override PartName="/ppt/comments/modernComment_109_A87003DD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B_1CDC5B04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65" r:id="rId5"/>
    <p:sldId id="269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613FB6-320B-9AC2-9295-CC655334E579}" name="Roland Győri" initials="RG" userId="91e15f8a316193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2_AF421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D419D0-47AF-42A9-A655-81B3CCE4C697}" authorId="{DE613FB6-320B-9AC2-9295-CC655334E579}" created="2025-10-19T11:28:53.8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0343155" sldId="258"/>
      <ac:spMk id="6" creationId="{64837241-72C7-3D6C-D144-37BF87870C27}"/>
    </ac:deMkLst>
    <p188:txBody>
      <a:bodyPr/>
      <a:lstStyle/>
      <a:p>
        <a:r>
          <a:rPr lang="hu-HU"/>
          <a:t>A GitHub egy fejlesztői platform, ahol a programozók közösen tudnak dolgozni projekteken.
Az egész a Gitre épül, ami egy verziókövető rendszer — ezzel lehet visszanézni a kód korábbi verzióit.
2018-ban a Microsoft megvette, ami jól mutatja, milyen nagy jelentőségű lett a cég.</a:t>
        </a:r>
      </a:p>
    </p188:txBody>
  </p188:cm>
</p188:cmLst>
</file>

<file path=ppt/comments/modernComment_109_A87003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1C769F-41E3-43D2-BD00-A5F3FD9861FE}" authorId="{DE613FB6-320B-9AC2-9295-CC655334E579}" created="2025-10-19T11:30:48.77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25913309" sldId="265"/>
      <ac:spMk id="6" creationId="{4892E2FA-0DAC-BD1B-7F25-A04B77FDD9EF}"/>
      <ac:txMk cp="0" len="50">
        <ac:context len="51" hash="2077873176"/>
      </ac:txMk>
    </ac:txMkLst>
    <p188:txBody>
      <a:bodyPr/>
      <a:lstStyle/>
      <a:p>
        <a:r>
          <a:rPr lang="hu-HU"/>
          <a:t>Ők voltak a fejlesztők, akik az elején hobbiból indították a projektet.
Mind a négyen programozók voltak, akik egy kényelmesebb megoldást akartak a kódok megosztására és kezelésére.</a:t>
        </a:r>
      </a:p>
    </p188:txBody>
  </p188:cm>
</p188:cmLst>
</file>

<file path=ppt/comments/modernComment_10B_1CDC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31E508-A6C2-4EA2-BAFE-592EE172D4A2}" authorId="{DE613FB6-320B-9AC2-9295-CC655334E579}" created="2025-10-19T11:33:38.04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84203268" sldId="267"/>
      <ac:spMk id="6" creationId="{42E70F51-EAFB-323E-AD40-2975E45BB4ED}"/>
      <ac:txMk cp="0" len="170">
        <ac:context len="171" hash="985469322"/>
      </ac:txMk>
    </ac:txMkLst>
    <p188:pos x="5509754" y="270952"/>
    <p188:txBody>
      <a:bodyPr/>
      <a:lstStyle/>
      <a:p>
        <a:r>
          <a:rPr lang="hu-HU"/>
          <a:t>A GitHub nemcsak verziókezelő, hanem egy közösségi felület is fejlesztőknek.
Lehet követni másokat, megbeszéléseket folytatni, és grafikonokon látni a projekt aktivitását.
2020-ban minden fő funkció ingyenessé vált, ami nagy előrelépés volt a közösségnek.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C5004D5-33B9-4F8A-9B95-039DBD2A61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1CC404-FB85-4882-86FA-FD98AC42F9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75469-4C54-4EF6-862C-782FFB0FB0B0}" type="datetime1">
              <a:rPr lang="hu-HU" smtClean="0"/>
              <a:t>2025. 10. 21.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EB67B3F-63E2-4E07-8841-04B6E2D48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2E07025-8456-4CC3-8709-2D3B05D4ED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72C2F-74C3-43D0-8504-1F53F434C1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01130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2A30-3DC4-4DE1-ABC1-4AA569092733}" type="datetime1">
              <a:rPr lang="hu-HU" smtClean="0"/>
              <a:t>2025. 10. 21.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4ED75-50D8-487F-B164-6648FDAF30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1268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38B65-124A-B316-BCFF-C4BD38BB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28A7944-9ED3-54F8-A52F-61AC47FA5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7C73D73-BBF9-AF5E-C5FF-59C4EE6E1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5200B3-D823-B206-1AE3-3D23DF9A8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2</a:t>
            </a:fld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43831B9-9D84-43B9-A90D-16C405D206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7486C3B-5857-43D3-A7B8-365CC21C530F}" type="datetime1">
              <a:rPr lang="hu-HU" smtClean="0"/>
              <a:t>2025. 10. 21.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85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3</a:t>
            </a:fld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A44D3B-CD11-452C-A8CD-872EC240D0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CC6CB3-DB98-485C-8147-410833676FD1}" type="datetime1">
              <a:rPr lang="hu-HU" smtClean="0"/>
              <a:t>2025. 10. 21.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78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725A-D03B-7DB5-8E1A-890952B71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9F9C37B-FED5-E1D9-3A72-7524295E9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3BD5A463-8711-D9D0-5FCD-8DF9FD636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5B98DF-F92B-10CF-8D92-86444ECE4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4</a:t>
            </a:fld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42EF10-DB4A-4393-8590-C795DAC794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8301E5-AFCE-45F8-A47D-E4F5C525F384}" type="datetime1">
              <a:rPr lang="hu-HU" smtClean="0"/>
              <a:t>2025. 10. 21.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63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725A-D03B-7DB5-8E1A-890952B71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9F9C37B-FED5-E1D9-3A72-7524295E9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3BD5A463-8711-D9D0-5FCD-8DF9FD636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5B98DF-F92B-10CF-8D92-86444ECE4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5</a:t>
            </a:fld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D3C079-2C48-48B7-9048-C200791B1C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8CEEA44-E4F4-45BF-9D78-760D362B9F80}" type="datetime1">
              <a:rPr lang="hu-HU" smtClean="0"/>
              <a:t>2025. 10. 21.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79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B412-BD50-C5E5-C281-21AFD5B5E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7956B4B-05E5-AA87-B023-51DB71374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74B4C31-2FB0-DE2D-99AE-F36E679FD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917843-AC9F-D443-D54E-EA966F278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6</a:t>
            </a:fld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04F6B11-3534-4DA6-A192-2061726C03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F59D94-A57D-452E-B1E0-725B2F080AF9}" type="datetime1">
              <a:rPr lang="hu-HU" smtClean="0"/>
              <a:t>2025. 10. 21.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704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542CA-145A-2291-77C1-EB0F3CEA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9B2AADB-86F4-B0EA-EB13-15FA505E2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8347DC5-4FB0-1CAF-6D70-15DB705C3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559CAF8-8B9E-7E86-793B-19F02992B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7</a:t>
            </a:fld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14D5BD-CB7E-4182-8ED6-98BFA6CF67F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CFB38C-2383-40F7-BC67-4888DE18D46E}" type="datetime1">
              <a:rPr lang="hu-HU" smtClean="0"/>
              <a:t>2025. 10. 21.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8</a:t>
            </a:fld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71ECE8-5F65-4384-8039-69F06C4790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0435E7D-B76C-410D-889E-B900E7B450C1}" type="datetime1">
              <a:rPr lang="hu-HU" smtClean="0"/>
              <a:t>2025. 10. 21.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7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A2BEE23-164B-46B3-BDA1-4A3C7D3C3B8B}" type="datetime1">
              <a:rPr lang="hu-HU" smtClean="0"/>
              <a:t>2025. 10. 21.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17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0543-76C5-4A40-91AC-6B8CB0F920B3}" type="datetime1">
              <a:rPr lang="hu-HU" smtClean="0"/>
              <a:t>2025. 10. 21.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0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3F9BAA-A555-418E-A1F6-2C0A47E45079}" type="datetime1">
              <a:rPr lang="hu-HU" smtClean="0"/>
              <a:t>2025. 10. 21.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20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B8BAF-D1A0-4EB3-9A85-E5C3E1D6CBD0}" type="datetime1">
              <a:rPr lang="hu-HU" smtClean="0"/>
              <a:t>2025. 10. 21.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3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7021D0-6074-44A0-9ECA-5B5B199BFB1D}" type="datetime1">
              <a:rPr lang="hu-HU" smtClean="0"/>
              <a:t>2025. 10. 21.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8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7E24-C342-448E-B649-A754C53D80EE}" type="datetime1">
              <a:rPr lang="hu-HU" smtClean="0"/>
              <a:t>2025. 10. 21.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7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D152-F897-4C71-B0CC-6F62EF44DB55}" type="datetime1">
              <a:rPr lang="hu-HU" smtClean="0"/>
              <a:t>2025. 10. 21.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86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2EBD-9968-41FB-90A5-E12B8DB0F734}" type="datetime1">
              <a:rPr lang="hu-HU" smtClean="0"/>
              <a:t>2025. 10. 21.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7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FACCB9-D5C7-4710-9E93-B2FC0DAD7B8E}" type="datetime1">
              <a:rPr lang="hu-HU" smtClean="0"/>
              <a:t>2025. 10. 21.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AC0-BA98-4D40-8ED7-CC5C04B97D2B}" type="datetime1">
              <a:rPr lang="hu-HU" smtClean="0"/>
              <a:t>2025. 10. 21.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2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659891-C9F6-47E8-98CA-2FD473234C8D}" type="datetime1">
              <a:rPr lang="hu-HU" smtClean="0"/>
              <a:t>2025. 10. 21.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4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4938-6622-4A24-8224-870A249CCFBF}" type="datetime1">
              <a:rPr lang="hu-HU" smtClean="0"/>
              <a:t>2025. 10. 21.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19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D10C-EBC0-4126-9AF9-B5607438EB0A}" type="datetime1">
              <a:rPr lang="hu-HU" smtClean="0"/>
              <a:t>2025. 10. 21.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16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04CE-11A7-4611-BD56-1BE18AF35C63}" type="datetime1">
              <a:rPr lang="hu-HU" smtClean="0"/>
              <a:t>2025. 10. 21.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10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05DA-F6F0-4A65-9039-B967E747FED6}" type="datetime1">
              <a:rPr lang="hu-HU" smtClean="0"/>
              <a:t>2025. 10. 21.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549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221D-FB2C-40C7-A063-A84AED231A6C}" type="datetime1">
              <a:rPr lang="hu-HU" smtClean="0"/>
              <a:t>2025. 10. 21.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7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C84-718D-4BCE-92E8-B17C2EC8F616}" type="datetime1">
              <a:rPr lang="hu-HU" smtClean="0"/>
              <a:t>2025. 10. 21.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8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6F07-650D-4023-A93B-94103FB4C3BA}" type="datetime1">
              <a:rPr lang="hu-HU" smtClean="0"/>
              <a:t>2025. 10. 21.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02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AF42137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A87003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1CDC5B0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H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13EB7383-1E0A-429B-A65C-1148F579D8FA}"/>
              </a:ext>
            </a:extLst>
          </p:cNvPr>
          <p:cNvSpPr txBox="1">
            <a:spLocks/>
          </p:cNvSpPr>
          <p:nvPr/>
        </p:nvSpPr>
        <p:spPr>
          <a:xfrm>
            <a:off x="1766888" y="220948"/>
            <a:ext cx="8658224" cy="136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GitHub, mint csapatmunka eszköz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73D57-84FC-3600-6CAE-E1650734F807}"/>
              </a:ext>
            </a:extLst>
          </p:cNvPr>
          <p:cNvSpPr txBox="1"/>
          <p:nvPr/>
        </p:nvSpPr>
        <p:spPr>
          <a:xfrm>
            <a:off x="1766887" y="1905000"/>
            <a:ext cx="8658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latin typeface="Arial" panose="020B0604020202020204" pitchFamily="34" charset="0"/>
                <a:cs typeface="Arial" panose="020B0604020202020204" pitchFamily="34" charset="0"/>
              </a:rPr>
              <a:t>Mechwart András Gépipari és Informati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hu-HU" sz="4000" b="1" dirty="0">
                <a:latin typeface="Arial" panose="020B0604020202020204" pitchFamily="34" charset="0"/>
                <a:cs typeface="Arial" panose="020B0604020202020204" pitchFamily="34" charset="0"/>
              </a:rPr>
              <a:t>Technikum Szakképzési Centrum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IKT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Projektmunka</a:t>
            </a:r>
            <a:endParaRPr lang="hu-HU" sz="40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7EC2C3B-B43F-8B0D-89F1-2314BBED7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550" y="7277100"/>
            <a:ext cx="104775" cy="190499"/>
          </a:xfrm>
        </p:spPr>
        <p:txBody>
          <a:bodyPr>
            <a:normAutofit/>
          </a:bodyPr>
          <a:lstStyle/>
          <a:p>
            <a:r>
              <a:rPr lang="en-US" sz="100" dirty="0"/>
              <a:t>a</a:t>
            </a:r>
            <a:endParaRPr lang="hu-HU" sz="1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D26E812-96EA-4602-97A0-FF84013A83AB}"/>
              </a:ext>
            </a:extLst>
          </p:cNvPr>
          <p:cNvSpPr txBox="1"/>
          <p:nvPr/>
        </p:nvSpPr>
        <p:spPr>
          <a:xfrm>
            <a:off x="4013199" y="4710643"/>
            <a:ext cx="416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1" dirty="0"/>
              <a:t>10/c</a:t>
            </a:r>
          </a:p>
        </p:txBody>
      </p:sp>
    </p:spTree>
    <p:extLst>
      <p:ext uri="{BB962C8B-B14F-4D97-AF65-F5344CB8AC3E}">
        <p14:creationId xmlns:p14="http://schemas.microsoft.com/office/powerpoint/2010/main" val="11315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9C9D6-E31D-B234-02EB-B4E0BC4FB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4451555-C6F0-E582-3F3B-1AA586DAE5C7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0EB43393-85FE-D6D1-76B6-187884B5537B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8C324-DC63-6ECE-9A33-5C4F580435B6}"/>
              </a:ext>
            </a:extLst>
          </p:cNvPr>
          <p:cNvSpPr txBox="1"/>
          <p:nvPr/>
        </p:nvSpPr>
        <p:spPr>
          <a:xfrm>
            <a:off x="281446" y="1176848"/>
            <a:ext cx="11265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cumin Pro" panose="020B0504020202020204" pitchFamily="34" charset="0"/>
              </a:rPr>
              <a:t>Kuik-Filep Roland (</a:t>
            </a:r>
            <a:r>
              <a:rPr lang="en-US" sz="4000" dirty="0" err="1">
                <a:latin typeface="Acumin Pro" panose="020B0504020202020204" pitchFamily="34" charset="0"/>
              </a:rPr>
              <a:t>Csapatkapitány</a:t>
            </a:r>
            <a:r>
              <a:rPr lang="en-US" sz="4000" dirty="0">
                <a:latin typeface="Acumin Pro" panose="020B05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cumin Pro" panose="020B0504020202020204" pitchFamily="34" charset="0"/>
              </a:rPr>
              <a:t>Győri Roland Attila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cumin Pro" panose="020B0504020202020204" pitchFamily="34" charset="0"/>
              </a:rPr>
              <a:t>Béres Sándor Márk</a:t>
            </a:r>
            <a:endParaRPr lang="hu-HU" sz="4000" dirty="0">
              <a:latin typeface="Acumin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74955-B71B-2A06-A39C-E9C987DF029F}"/>
              </a:ext>
            </a:extLst>
          </p:cNvPr>
          <p:cNvSpPr txBox="1"/>
          <p:nvPr/>
        </p:nvSpPr>
        <p:spPr>
          <a:xfrm>
            <a:off x="281446" y="257686"/>
            <a:ext cx="564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Csapattagok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37241-72C7-3D6C-D144-37BF87870C27}"/>
              </a:ext>
            </a:extLst>
          </p:cNvPr>
          <p:cNvSpPr txBox="1"/>
          <p:nvPr/>
        </p:nvSpPr>
        <p:spPr>
          <a:xfrm>
            <a:off x="463452" y="1361514"/>
            <a:ext cx="11265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cumin Pro" panose="020B0504020202020204" pitchFamily="34" charset="0"/>
              </a:rPr>
              <a:t>Amerikai</a:t>
            </a:r>
            <a:r>
              <a:rPr lang="en-US" sz="3600" dirty="0">
                <a:latin typeface="Acumin Pro" panose="020B0504020202020204" pitchFamily="34" charset="0"/>
              </a:rPr>
              <a:t> </a:t>
            </a:r>
            <a:r>
              <a:rPr lang="en-US" sz="3600" dirty="0" err="1">
                <a:latin typeface="Acumin Pro" panose="020B0504020202020204" pitchFamily="34" charset="0"/>
              </a:rPr>
              <a:t>Nemzetközi</a:t>
            </a:r>
            <a:r>
              <a:rPr lang="en-US" sz="3600" dirty="0">
                <a:latin typeface="Acumin Pro" panose="020B0504020202020204" pitchFamily="34" charset="0"/>
              </a:rPr>
              <a:t> </a:t>
            </a:r>
            <a:r>
              <a:rPr lang="en-US" sz="3600" dirty="0" err="1">
                <a:latin typeface="Acumin Pro" panose="020B0504020202020204" pitchFamily="34" charset="0"/>
              </a:rPr>
              <a:t>Vállalat</a:t>
            </a:r>
            <a:endParaRPr lang="en-US" sz="3600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latin typeface="Acumin Pro" panose="020B0504020202020204" pitchFamily="34" charset="0"/>
              </a:rPr>
              <a:t>Git alapú verziókövetés és forráskódkezelés</a:t>
            </a:r>
            <a:endParaRPr lang="en-US" sz="3600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latin typeface="Acumin Pro" panose="020B0504020202020204" pitchFamily="34" charset="0"/>
              </a:rPr>
              <a:t>Funkciók: hozzáférés-kezelés, hibakövetés, feladatkezelés, wiki</a:t>
            </a:r>
            <a:endParaRPr lang="en-US" sz="3600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600" dirty="0">
                <a:latin typeface="Acumin Pro" panose="020B0504020202020204" pitchFamily="34" charset="0"/>
              </a:rPr>
              <a:t>Indulás: 2008 (de már 2007-ben fejlesztették)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latin typeface="Acumin Pro" panose="020B0504020202020204" pitchFamily="34" charset="0"/>
              </a:rPr>
              <a:t>Microsoft felvásárlás: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2D352-94BC-8831-5EC0-0BDB86BAF306}"/>
              </a:ext>
            </a:extLst>
          </p:cNvPr>
          <p:cNvSpPr txBox="1"/>
          <p:nvPr/>
        </p:nvSpPr>
        <p:spPr>
          <a:xfrm>
            <a:off x="281446" y="257686"/>
            <a:ext cx="12104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A GitHub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Röviden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1776D5-76A8-340D-BBDF-89F824A0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2" y="4312200"/>
            <a:ext cx="3364975" cy="20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58F13-D5CC-0957-24DF-5E455D805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3789D315-F782-D97B-E4CC-27AFC0C578EE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1F5573B-349A-8417-EE11-7EBAA769E0CD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CBBDC-EFA3-66E6-90F5-591D577E9AB8}"/>
              </a:ext>
            </a:extLst>
          </p:cNvPr>
          <p:cNvSpPr txBox="1"/>
          <p:nvPr/>
        </p:nvSpPr>
        <p:spPr>
          <a:xfrm>
            <a:off x="281445" y="257686"/>
            <a:ext cx="12178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Csapatmunkában való előnyei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59C29A-A850-446E-98E8-998D39FD2D2A}"/>
              </a:ext>
            </a:extLst>
          </p:cNvPr>
          <p:cNvSpPr txBox="1"/>
          <p:nvPr/>
        </p:nvSpPr>
        <p:spPr>
          <a:xfrm>
            <a:off x="281446" y="1209964"/>
            <a:ext cx="9675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Korlátlan fájl méretek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Rugalmas elérhetőség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Nyomon követhető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 err="1"/>
              <a:t>Cod</a:t>
            </a:r>
            <a:r>
              <a:rPr lang="hu-HU" sz="3600" dirty="0"/>
              <a:t> testelésre alkalma(</a:t>
            </a:r>
            <a:r>
              <a:rPr lang="hu-HU" sz="3600" dirty="0" err="1"/>
              <a:t>brantch</a:t>
            </a:r>
            <a:r>
              <a:rPr lang="hu-HU" sz="3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Kommunikáció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Biztonság</a:t>
            </a:r>
          </a:p>
        </p:txBody>
      </p:sp>
    </p:spTree>
    <p:extLst>
      <p:ext uri="{BB962C8B-B14F-4D97-AF65-F5344CB8AC3E}">
        <p14:creationId xmlns:p14="http://schemas.microsoft.com/office/powerpoint/2010/main" val="28259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58F13-D5CC-0957-24DF-5E455D805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3789D315-F782-D97B-E4CC-27AFC0C578EE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1F5573B-349A-8417-EE11-7EBAA769E0CD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CBBDC-EFA3-66E6-90F5-591D577E9AB8}"/>
              </a:ext>
            </a:extLst>
          </p:cNvPr>
          <p:cNvSpPr txBox="1"/>
          <p:nvPr/>
        </p:nvSpPr>
        <p:spPr>
          <a:xfrm>
            <a:off x="281445" y="257686"/>
            <a:ext cx="12178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Csapatmunkában való hátrányai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59C29A-A850-446E-98E8-998D39FD2D2A}"/>
              </a:ext>
            </a:extLst>
          </p:cNvPr>
          <p:cNvSpPr txBox="1"/>
          <p:nvPr/>
        </p:nvSpPr>
        <p:spPr>
          <a:xfrm>
            <a:off x="410755" y="1309511"/>
            <a:ext cx="9675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Nincs </a:t>
            </a:r>
            <a:r>
              <a:rPr lang="hu-HU" sz="3600" dirty="0" err="1"/>
              <a:t>szürő</a:t>
            </a:r>
            <a:endParaRPr lang="hu-H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 err="1"/>
              <a:t>Merge</a:t>
            </a:r>
            <a:r>
              <a:rPr lang="hu-HU" sz="3600" dirty="0"/>
              <a:t> </a:t>
            </a:r>
            <a:r>
              <a:rPr lang="hu-HU" sz="3600" dirty="0" err="1"/>
              <a:t>confliktus</a:t>
            </a:r>
            <a:endParaRPr lang="hu-H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Nincs integrált </a:t>
            </a:r>
            <a:r>
              <a:rPr lang="hu-HU" sz="3600" dirty="0" err="1"/>
              <a:t>koumunikácio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6410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73A74-BFEF-B377-BD4D-DC622DC3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1A0F264-8FE5-1ECA-9DBE-5C994F052085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5D03C67-89E0-DD26-5AAA-788744713942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70F51-EAFB-323E-AD40-2975E45BB4ED}"/>
              </a:ext>
            </a:extLst>
          </p:cNvPr>
          <p:cNvSpPr txBox="1"/>
          <p:nvPr/>
        </p:nvSpPr>
        <p:spPr>
          <a:xfrm>
            <a:off x="281446" y="1176848"/>
            <a:ext cx="11265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Git alapú verziókezelés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Nyilvános és privát tárolók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Közösségi funkciók: feed, követés, wiki, grafikonok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Asztali alkalmazások, pluginok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2020-tól minden fő funkció ingyenes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A465B-6C96-028B-9B61-A0EB142685D3}"/>
              </a:ext>
            </a:extLst>
          </p:cNvPr>
          <p:cNvSpPr txBox="1"/>
          <p:nvPr/>
        </p:nvSpPr>
        <p:spPr>
          <a:xfrm>
            <a:off x="281445" y="257686"/>
            <a:ext cx="685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Szolgáltatásai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1278D-A088-2F16-5EE4-C7D1E6C9E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6031"/>
            <a:ext cx="5566877" cy="31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127E-BCAE-7485-8FA2-80917BA2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E6939EEF-983E-DE6E-AF8A-6FCC9ADA0C83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B57BF5F-DF63-328C-4B79-94A0EF547E69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AB3E0-505D-5AE7-ABE8-576F50C6A744}"/>
              </a:ext>
            </a:extLst>
          </p:cNvPr>
          <p:cNvSpPr txBox="1"/>
          <p:nvPr/>
        </p:nvSpPr>
        <p:spPr>
          <a:xfrm>
            <a:off x="281445" y="1176848"/>
            <a:ext cx="11265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Szöveg</a:t>
            </a:r>
            <a:r>
              <a:rPr lang="en-US" dirty="0">
                <a:latin typeface="Acumin Pro" panose="020B05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Wikipédia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sz="1200" dirty="0">
                <a:latin typeface="Acumin Pro" panose="020B0504020202020204" pitchFamily="34" charset="0"/>
              </a:rPr>
              <a:t>(</a:t>
            </a:r>
            <a:r>
              <a:rPr lang="en-US" sz="1200" dirty="0">
                <a:latin typeface="Acumin Pro" panose="020B0504020202020204" pitchFamily="34" charset="0"/>
                <a:hlinkClick r:id="rId3"/>
              </a:rPr>
              <a:t>https://en.wikipedia.org/wiki/GitHub</a:t>
            </a:r>
            <a:r>
              <a:rPr lang="en-US" sz="1200" dirty="0">
                <a:latin typeface="Acumin Pro" panose="020B05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Kép</a:t>
            </a:r>
            <a:r>
              <a:rPr lang="en-US" dirty="0">
                <a:latin typeface="Acumin Pro" panose="020B05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SPINX Digital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Internshala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Unstop</a:t>
            </a:r>
            <a:endParaRPr lang="en-US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O</a:t>
            </a:r>
            <a:r>
              <a:rPr lang="hu-HU" dirty="0">
                <a:latin typeface="Acumin Pro" panose="020B0504020202020204" pitchFamily="34" charset="0"/>
              </a:rPr>
              <a:t>ffice</a:t>
            </a:r>
            <a:r>
              <a:rPr lang="en-US" dirty="0">
                <a:latin typeface="Acumin Pro" panose="020B0504020202020204" pitchFamily="34" charset="0"/>
              </a:rPr>
              <a:t>C</a:t>
            </a:r>
            <a:r>
              <a:rPr lang="hu-HU" dirty="0">
                <a:latin typeface="Acumin Pro" panose="020B0504020202020204" pitchFamily="34" charset="0"/>
              </a:rPr>
              <a:t>hai</a:t>
            </a:r>
            <a:endParaRPr lang="en-US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GitHub</a:t>
            </a:r>
            <a:endParaRPr lang="hu-HU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cumin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5813B-03B4-D735-5EA7-1C74603BF106}"/>
              </a:ext>
            </a:extLst>
          </p:cNvPr>
          <p:cNvSpPr txBox="1"/>
          <p:nvPr/>
        </p:nvSpPr>
        <p:spPr>
          <a:xfrm>
            <a:off x="281445" y="257686"/>
            <a:ext cx="685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Források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661" y="1438012"/>
            <a:ext cx="8598677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Köszönjük a Figyelmet!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71221-6B33-7BBF-5AC5-794A5D39D9C4}"/>
              </a:ext>
            </a:extLst>
          </p:cNvPr>
          <p:cNvSpPr txBox="1"/>
          <p:nvPr/>
        </p:nvSpPr>
        <p:spPr>
          <a:xfrm>
            <a:off x="69461" y="2682422"/>
            <a:ext cx="11263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 pitchFamily="34" charset="0"/>
              </a:rPr>
              <a:t>Kuik-Filep Roland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cumin Pro" panose="020B0504020202020204" pitchFamily="34" charset="0"/>
              </a:rPr>
              <a:t>Csapatkapitány</a:t>
            </a:r>
            <a:endParaRPr lang="en-US" sz="2400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cumin Pro" panose="020B0504020202020204" pitchFamily="34" charset="0"/>
              </a:rPr>
              <a:t>Információ</a:t>
            </a:r>
            <a:r>
              <a:rPr lang="en-US" sz="2400" dirty="0">
                <a:latin typeface="Acumin Pro" panose="020B0504020202020204" pitchFamily="34" charset="0"/>
              </a:rPr>
              <a:t> </a:t>
            </a:r>
            <a:r>
              <a:rPr lang="en-US" sz="2400" dirty="0" err="1">
                <a:latin typeface="Acumin Pro" panose="020B0504020202020204" pitchFamily="34" charset="0"/>
              </a:rPr>
              <a:t>Gyűjtés</a:t>
            </a:r>
            <a:endParaRPr lang="en-US" sz="2400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 pitchFamily="34" charset="0"/>
              </a:rPr>
              <a:t>Győri Roland Attila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 pitchFamily="34" charset="0"/>
              </a:rPr>
              <a:t>PPT </a:t>
            </a:r>
            <a:r>
              <a:rPr lang="en-US" sz="2400" dirty="0" err="1">
                <a:latin typeface="Acumin Pro" panose="020B0504020202020204" pitchFamily="34" charset="0"/>
              </a:rPr>
              <a:t>Elkészítése</a:t>
            </a:r>
            <a:endParaRPr lang="en-US" sz="2400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 pitchFamily="34" charset="0"/>
              </a:rPr>
              <a:t>Béres Sándor Márk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cumin Pro" panose="020B0504020202020204" pitchFamily="34" charset="0"/>
              </a:rPr>
              <a:t>Képek</a:t>
            </a:r>
            <a:r>
              <a:rPr lang="en-US" sz="2400" dirty="0">
                <a:latin typeface="Acumin Pro" panose="020B0504020202020204" pitchFamily="34" charset="0"/>
              </a:rPr>
              <a:t> </a:t>
            </a:r>
            <a:r>
              <a:rPr lang="en-US" sz="2400" dirty="0" err="1">
                <a:latin typeface="Acumin Pro" panose="020B0504020202020204" pitchFamily="34" charset="0"/>
              </a:rPr>
              <a:t>Keresése</a:t>
            </a:r>
            <a:endParaRPr lang="en-US" sz="2400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 pitchFamily="34" charset="0"/>
              </a:rPr>
              <a:t>Troubleshooting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cumin Pro" panose="020B0504020202020204" pitchFamily="34" charset="0"/>
              </a:rPr>
              <a:t>PPT </a:t>
            </a:r>
            <a:r>
              <a:rPr lang="en-US" sz="2400" dirty="0" err="1">
                <a:latin typeface="Acumin Pro" panose="020B0504020202020204" pitchFamily="34" charset="0"/>
              </a:rPr>
              <a:t>Bemutatása</a:t>
            </a:r>
            <a:endParaRPr lang="hu-HU" sz="2400" dirty="0">
              <a:latin typeface="Acumin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192</Words>
  <Application>Microsoft Office PowerPoint</Application>
  <PresentationFormat>Szélesvásznú</PresentationFormat>
  <Paragraphs>64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Acumin Pro</vt:lpstr>
      <vt:lpstr>Arial</vt:lpstr>
      <vt:lpstr>Calibri</vt:lpstr>
      <vt:lpstr>Century Gothic</vt:lpstr>
      <vt:lpstr>Kondenzcsík</vt:lpstr>
      <vt:lpstr>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Béres Sándor</dc:creator>
  <cp:lastModifiedBy>Béres Sándor</cp:lastModifiedBy>
  <cp:revision>34</cp:revision>
  <dcterms:created xsi:type="dcterms:W3CDTF">2025-10-15T06:07:15Z</dcterms:created>
  <dcterms:modified xsi:type="dcterms:W3CDTF">2025-10-21T08:56:44Z</dcterms:modified>
</cp:coreProperties>
</file>