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6C0309-7431-4834-A16D-EE73385F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6D76FE-7CD9-4200-866B-AC24D7095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6EC1A9-BED8-4445-B255-1B8B0AE8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BD16C0-5B0C-471B-A168-1B2C5E4A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7EC88A-2323-45D1-9CC2-3CC0988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16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D4F385-C1F2-4885-834D-A69F12F8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DAA4A7-90CE-4841-A926-79A8062AA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786EF5-4EA2-441F-97AD-CB39A810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2BD929-795B-4EAD-944A-C8113B02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1B3F1E-37D7-49CB-B467-F4E36744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99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8C74F88-FA5B-42C6-A86E-DFF32C94B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B07E820-EA73-4683-ACCC-1045AAE26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62DE98-DBCF-45AB-B999-41F2ECDC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162186-6887-4207-9451-87D7D93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0525AD-B3A2-47DE-B61F-5A18D4F0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0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67347-6B73-45AE-A0A8-343582AF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ACE2CB-7ABE-4946-A2A0-AEDC76A7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51A6E-7EF2-4954-8793-ED21DF65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F7E06D-BDB6-47A2-8EB7-BFA6EE18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843F21-EE79-403A-B82D-567826F5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570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2FD939-1EAA-4E4D-AF20-AD8E96C4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793712-103F-4D47-AEB8-B794EDA9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8306FF-5289-4E3E-9591-164AEC87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A13831-93B3-4FA9-80EE-C134C18B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865340-826C-4179-B495-886E6773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70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00F9DE-CD5F-4CFA-ADAF-A4A4EBA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03CFA1-92A9-472F-BF62-2AE1C18BD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91A670-4DB4-425E-99EA-619A52065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0ED412-72C5-42D3-84DD-3E86DA43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332AE5-EB2E-4914-A29A-3F9B7FA0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951DFC-D6DF-444E-B1D8-356FA7F5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17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904868-2530-46A1-B0FE-B848336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3630CA-0EB0-4F12-8200-273EB614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BD3E028-2550-460D-A63F-37B61C65A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081C184-7F18-4F8C-B9D3-D7914CE59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F65ACB-5F63-4BF1-BDBB-BAF374609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08B2026-04CC-4AF4-BF06-4BBAA727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0534C89-521F-47C1-86E2-2B10F9F3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45C417-BC3F-44C9-BF0F-066E5D25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79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7D15DD-665B-43A5-8803-67A731EB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D49ECE-3705-4E55-B84A-E9A62B26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3ADD417-1566-4E96-AC74-1193DAFB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5BCF2A-3A4B-4B62-8C08-DC45ED2B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3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DEA0675-08DF-4563-92D0-150BB698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8B3EA1E-77BE-41C6-BEDC-9C497895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8792113-6A12-4393-8B8C-94EF40D1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4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BA7BFC-EDEC-43B0-A2C6-709E8E3D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67D9E5-E938-42D8-A88A-D7C23F9E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E5D8AC-EB8B-4C52-8178-F6518FC39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4710E0-1DB1-4731-A711-C7FB1D0F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D361F8-B84C-4446-B1BD-D2E52DBE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A34762-CFE1-4DD7-8718-1BBBB7FB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87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450036-84B8-43D4-8E56-3878ECE8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82C15F7-189E-4BC0-AB1E-3656BC2F6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50AD3E-BF35-471E-BD59-1D012B247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8545D0-F357-493E-B5BA-55CEAA1F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8BFDE6-8F46-4435-ADCF-C81EB7B6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0D66784-C932-4A32-B097-65227BFC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3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BD6845-7D16-49E3-86CD-69A9DD49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C7AA57-C1A6-43F2-8EDA-496E3989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09578C-47CF-433B-808B-2FEA8A484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BD0269-5D93-4F42-8D8D-FBFA2279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3AB876-A80E-4B98-90C5-EA4B553B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91C3302-50D4-4188-9F1F-6D5443A1E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151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Béres Sándor</dc:creator>
  <cp:lastModifiedBy>Béres Sándor</cp:lastModifiedBy>
  <cp:revision>1</cp:revision>
  <dcterms:created xsi:type="dcterms:W3CDTF">2025-10-15T06:07:15Z</dcterms:created>
  <dcterms:modified xsi:type="dcterms:W3CDTF">2025-10-15T06:07:59Z</dcterms:modified>
</cp:coreProperties>
</file>