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2_AF421373.xml" ContentType="application/vnd.ms-powerpoint.comments+xml"/>
  <Override PartName="/ppt/notesSlides/notesSlide3.xml" ContentType="application/vnd.openxmlformats-officedocument.presentationml.notesSlide+xml"/>
  <Override PartName="/ppt/comments/modernComment_109_A87003DD.xml" ContentType="application/vnd.ms-powerpoint.comments+xml"/>
  <Override PartName="/ppt/notesSlides/notesSlide4.xml" ContentType="application/vnd.openxmlformats-officedocument.presentationml.notesSlide+xml"/>
  <Override PartName="/ppt/comments/modernComment_10A_28CE0E3.xml" ContentType="application/vnd.ms-powerpoint.comments+xml"/>
  <Override PartName="/ppt/notesSlides/notesSlide5.xml" ContentType="application/vnd.openxmlformats-officedocument.presentationml.notesSlide+xml"/>
  <Override PartName="/ppt/comments/modernComment_10B_1CDC5B04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0"/>
  </p:notesMasterIdLst>
  <p:sldIdLst>
    <p:sldId id="256" r:id="rId2"/>
    <p:sldId id="264" r:id="rId3"/>
    <p:sldId id="258" r:id="rId4"/>
    <p:sldId id="265" r:id="rId5"/>
    <p:sldId id="266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613FB6-320B-9AC2-9295-CC655334E579}" name="Roland Győri" initials="RG" userId="91e15f8a316193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2_AF42137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D419D0-47AF-42A9-A655-81B3CCE4C697}" authorId="{DE613FB6-320B-9AC2-9295-CC655334E579}" created="2025-10-19T11:28:53.81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40343155" sldId="258"/>
      <ac:spMk id="6" creationId="{64837241-72C7-3D6C-D144-37BF87870C27}"/>
    </ac:deMkLst>
    <p188:txBody>
      <a:bodyPr/>
      <a:lstStyle/>
      <a:p>
        <a:r>
          <a:rPr lang="hu-HU"/>
          <a:t>A GitHub egy fejlesztői platform, ahol a programozók közösen tudnak dolgozni projekteken.
Az egész a Gitre épül, ami egy verziókövető rendszer — ezzel lehet visszanézni a kód korábbi verzióit.
2018-ban a Microsoft megvette, ami jól mutatja, milyen nagy jelentőségű lett a cég.</a:t>
        </a:r>
      </a:p>
    </p188:txBody>
  </p188:cm>
</p188:cmLst>
</file>

<file path=ppt/comments/modernComment_109_A87003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1C769F-41E3-43D2-BD00-A5F3FD9861FE}" authorId="{DE613FB6-320B-9AC2-9295-CC655334E579}" created="2025-10-19T11:30:48.77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25913309" sldId="265"/>
      <ac:spMk id="6" creationId="{4892E2FA-0DAC-BD1B-7F25-A04B77FDD9EF}"/>
      <ac:txMk cp="0" len="56">
        <ac:context len="57" hash="3000476709"/>
      </ac:txMk>
    </ac:txMkLst>
    <p188:pos x="2537954" y="270952"/>
    <p188:txBody>
      <a:bodyPr/>
      <a:lstStyle/>
      <a:p>
        <a:r>
          <a:rPr lang="hu-HU"/>
          <a:t>Ők voltak a fejlesztők, akik az elején hobbiból indították a projektet.
Mind a négyen programozók voltak, akik egy kényelmesebb megoldást akartak a kódok megosztására és kezelésére.</a:t>
        </a:r>
      </a:p>
    </p188:txBody>
  </p188:cm>
</p188:cmLst>
</file>

<file path=ppt/comments/modernComment_10A_28CE0E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354FA3-2992-47E7-A3E5-FC7BC37EEBAD}" authorId="{DE613FB6-320B-9AC2-9295-CC655334E579}" created="2025-10-19T11:32:30.14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787043" sldId="266"/>
      <ac:spMk id="6" creationId="{5DB2F2B9-5E60-0A2C-16C4-AA33BAB48B48}"/>
    </ac:deMkLst>
    <p188:txBody>
      <a:bodyPr/>
      <a:lstStyle/>
      <a:p>
        <a:r>
          <a:rPr lang="hu-HU"/>
          <a:t>Az elején nem voltak szigorú hierarchiák – mindenki azt csinálta, amihez kedve volt.
Ez kreatív környezetet teremtett, de később, a növekedéssel, strukturáltabb működésre volt szükség.</a:t>
        </a:r>
      </a:p>
    </p188:txBody>
  </p188:cm>
</p188:cmLst>
</file>

<file path=ppt/comments/modernComment_10B_1CDC5B0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31E508-A6C2-4EA2-BAFE-592EE172D4A2}" authorId="{DE613FB6-320B-9AC2-9295-CC655334E579}" created="2025-10-19T11:33:38.04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84203268" sldId="267"/>
      <ac:spMk id="6" creationId="{42E70F51-EAFB-323E-AD40-2975E45BB4ED}"/>
      <ac:txMk cp="0" len="170">
        <ac:context len="171" hash="985469322"/>
      </ac:txMk>
    </ac:txMkLst>
    <p188:pos x="5509754" y="270952"/>
    <p188:txBody>
      <a:bodyPr/>
      <a:lstStyle/>
      <a:p>
        <a:r>
          <a:rPr lang="hu-HU"/>
          <a:t>A GitHub nemcsak verziókezelő, hanem egy közösségi felület is fejlesztőknek.
Lehet követni másokat, megbeszéléseket folytatni, és grafikonokon látni a projekt aktivitását.
2020-ban minden fő funkció ingyenessé vált, ami nagy előrelépés volt a közösségnek.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0E7D-935E-4572-80ED-5CBCF7F40849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4ED75-50D8-487F-B164-6648FDAF30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812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38B65-124A-B316-BCFF-C4BD38BB8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128A7944-9ED3-54F8-A52F-61AC47FA5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47C73D73-BBF9-AF5E-C5FF-59C4EE6E1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F5200B3-D823-B206-1AE3-3D23DF9A8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185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178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7725A-D03B-7DB5-8E1A-890952B71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69F9C37B-FED5-E1D9-3A72-7524295E9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3BD5A463-8711-D9D0-5FCD-8DF9FD636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35B98DF-F92B-10CF-8D92-86444ECE41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63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86BD6-942F-1790-EB52-4CEAA7FFE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2CF239DE-F81D-0B6C-A59D-D5E675F6C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D89D168B-8E48-4376-C34D-20A9B2202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C9033C6-1629-0D86-60AD-FCC5B542E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36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BB412-BD50-C5E5-C281-21AFD5B5E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17956B4B-05E5-AA87-B023-51DB71374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A74B4C31-2FB0-DE2D-99AE-F36E679FD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D917843-AC9F-D443-D54E-EA966F278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704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542CA-145A-2291-77C1-EB0F3CEA3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59B2AADB-86F4-B0EA-EB13-15FA505E26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D8347DC5-4FB0-1CAF-6D70-15DB705C3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559CAF8-8B9E-7E86-793B-19F02992BB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11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27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217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009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7203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593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861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78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186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576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40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726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46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919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16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10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549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74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88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3029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AF42137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A87003DD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28CE0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1CDC5B0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itHu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0BD0CBC-76E2-4277-A542-7015310A4C0A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13EB7383-1E0A-429B-A65C-1148F579D8FA}"/>
              </a:ext>
            </a:extLst>
          </p:cNvPr>
          <p:cNvSpPr txBox="1">
            <a:spLocks/>
          </p:cNvSpPr>
          <p:nvPr/>
        </p:nvSpPr>
        <p:spPr>
          <a:xfrm>
            <a:off x="5929181" y="144489"/>
            <a:ext cx="5960883" cy="1361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GitHub, mint csapatmunka eszköz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73D57-84FC-3600-6CAE-E1650734F807}"/>
              </a:ext>
            </a:extLst>
          </p:cNvPr>
          <p:cNvSpPr txBox="1"/>
          <p:nvPr/>
        </p:nvSpPr>
        <p:spPr>
          <a:xfrm>
            <a:off x="251397" y="1803405"/>
            <a:ext cx="865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Mechwart András Gépipari és Informati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Technikum és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Szakképzési Centrum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IKT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Projektmunka</a:t>
            </a:r>
            <a:endParaRPr lang="hu-HU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7EC2C3B-B43F-8B0D-89F1-2314BBED7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9550" y="7277100"/>
            <a:ext cx="104775" cy="190499"/>
          </a:xfrm>
        </p:spPr>
        <p:txBody>
          <a:bodyPr>
            <a:normAutofit/>
          </a:bodyPr>
          <a:lstStyle/>
          <a:p>
            <a:r>
              <a:rPr lang="en-US" sz="100" dirty="0"/>
              <a:t>a</a:t>
            </a:r>
            <a:endParaRPr lang="hu-HU" sz="100" dirty="0"/>
          </a:p>
        </p:txBody>
      </p:sp>
    </p:spTree>
    <p:extLst>
      <p:ext uri="{BB962C8B-B14F-4D97-AF65-F5344CB8AC3E}">
        <p14:creationId xmlns:p14="http://schemas.microsoft.com/office/powerpoint/2010/main" val="113151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9C9D6-E31D-B234-02EB-B4E0BC4FB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64451555-C6F0-E582-3F3B-1AA586DAE5C7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0EB43393-85FE-D6D1-76B6-187884B5537B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8C324-DC63-6ECE-9A33-5C4F580435B6}"/>
              </a:ext>
            </a:extLst>
          </p:cNvPr>
          <p:cNvSpPr txBox="1"/>
          <p:nvPr/>
        </p:nvSpPr>
        <p:spPr>
          <a:xfrm>
            <a:off x="281446" y="1176848"/>
            <a:ext cx="1126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cumin Pro" panose="020B0504020202020204" pitchFamily="34" charset="0"/>
              </a:rPr>
              <a:t>Kuik-Filep Roland (</a:t>
            </a:r>
            <a:r>
              <a:rPr lang="en-US" dirty="0" err="1">
                <a:latin typeface="Acumin Pro" panose="020B0504020202020204" pitchFamily="34" charset="0"/>
              </a:rPr>
              <a:t>Csapatkapitány</a:t>
            </a:r>
            <a:r>
              <a:rPr lang="en-US" dirty="0">
                <a:latin typeface="Acumin Pro" panose="020B05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cumin Pro" panose="020B0504020202020204" pitchFamily="34" charset="0"/>
              </a:rPr>
              <a:t>Győri Roland Attila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cumin Pro" panose="020B0504020202020204" pitchFamily="34" charset="0"/>
              </a:rPr>
              <a:t>Béres Sándor Márk</a:t>
            </a:r>
            <a:endParaRPr lang="hu-HU" dirty="0">
              <a:latin typeface="Acumin Pro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74955-B71B-2A06-A39C-E9C987DF029F}"/>
              </a:ext>
            </a:extLst>
          </p:cNvPr>
          <p:cNvSpPr txBox="1"/>
          <p:nvPr/>
        </p:nvSpPr>
        <p:spPr>
          <a:xfrm>
            <a:off x="281446" y="257686"/>
            <a:ext cx="5643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Csapattagok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28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0BD0CBC-76E2-4277-A542-7015310A4C0A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3B017DC0-093A-4F76-B086-2C2B091E2A8C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37241-72C7-3D6C-D144-37BF87870C27}"/>
              </a:ext>
            </a:extLst>
          </p:cNvPr>
          <p:cNvSpPr txBox="1"/>
          <p:nvPr/>
        </p:nvSpPr>
        <p:spPr>
          <a:xfrm>
            <a:off x="281446" y="1176848"/>
            <a:ext cx="11265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cumin Pro" panose="020B0504020202020204" pitchFamily="34" charset="0"/>
              </a:rPr>
              <a:t>Amerikai</a:t>
            </a:r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dirty="0" err="1">
                <a:latin typeface="Acumin Pro" panose="020B0504020202020204" pitchFamily="34" charset="0"/>
              </a:rPr>
              <a:t>Nemzetközi</a:t>
            </a:r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dirty="0" err="1">
                <a:latin typeface="Acumin Pro" panose="020B0504020202020204" pitchFamily="34" charset="0"/>
              </a:rPr>
              <a:t>Vállalat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Git alapú verziókövetés és forráskódkezelés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Funkciók: hozzáférés-kezelés, hibakövetés, feladatkezelés, wiki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latin typeface="Acumin Pro" panose="020B0504020202020204" pitchFamily="34" charset="0"/>
              </a:rPr>
              <a:t>Indulás: 2008 (de már 2007-ben fejlesztették)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Microsoft felvásárlás: 2018 (7,5 milliárd USD)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2D352-94BC-8831-5EC0-0BDB86BAF306}"/>
              </a:ext>
            </a:extLst>
          </p:cNvPr>
          <p:cNvSpPr txBox="1"/>
          <p:nvPr/>
        </p:nvSpPr>
        <p:spPr>
          <a:xfrm>
            <a:off x="281446" y="257686"/>
            <a:ext cx="5643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 GitHub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Röviden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1776D5-76A8-340D-BBDF-89F824A05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32" y="4312200"/>
            <a:ext cx="3364975" cy="209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4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58F13-D5CC-0957-24DF-5E455D805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3789D315-F782-D97B-E4CC-27AFC0C578EE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A1F5573B-349A-8417-EE11-7EBAA769E0CD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2E2FA-0DAC-BD1B-7F25-A04B77FDD9EF}"/>
              </a:ext>
            </a:extLst>
          </p:cNvPr>
          <p:cNvSpPr txBox="1"/>
          <p:nvPr/>
        </p:nvSpPr>
        <p:spPr>
          <a:xfrm>
            <a:off x="281446" y="1176848"/>
            <a:ext cx="1126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Chris Wanstrath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PJ Hyett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Tom Preston-Werner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Scott Chacon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CBBDC-EFA3-66E6-90F5-591D577E9AB8}"/>
              </a:ext>
            </a:extLst>
          </p:cNvPr>
          <p:cNvSpPr txBox="1"/>
          <p:nvPr/>
        </p:nvSpPr>
        <p:spPr>
          <a:xfrm>
            <a:off x="281446" y="257686"/>
            <a:ext cx="5643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Alapítók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4AB72-D141-F485-5CDF-565D15199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" t="2679" r="2427" b="3022"/>
          <a:stretch>
            <a:fillRect/>
          </a:stretch>
        </p:blipFill>
        <p:spPr>
          <a:xfrm>
            <a:off x="4908884" y="3077468"/>
            <a:ext cx="6795436" cy="35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1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2248F-296C-CC0E-14EC-6316C53A3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798D6581-9898-BCC7-0A7D-9E16E5331F5E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C0D9EC2B-4B2F-F126-18A2-99A4AC792A4D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2F2B9-5E60-0A2C-16C4-AA33BAB48B48}"/>
              </a:ext>
            </a:extLst>
          </p:cNvPr>
          <p:cNvSpPr txBox="1"/>
          <p:nvPr/>
        </p:nvSpPr>
        <p:spPr>
          <a:xfrm>
            <a:off x="281446" y="1176848"/>
            <a:ext cx="1126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cumin Pro" panose="020B0504020202020204" pitchFamily="34" charset="0"/>
              </a:rPr>
              <a:t>“</a:t>
            </a:r>
            <a:r>
              <a:rPr lang="en-US" dirty="0" err="1">
                <a:latin typeface="Acumin Pro" panose="020B0504020202020204" pitchFamily="34" charset="0"/>
              </a:rPr>
              <a:t>Mindenki</a:t>
            </a:r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dirty="0" err="1">
                <a:latin typeface="Acumin Pro" panose="020B0504020202020204" pitchFamily="34" charset="0"/>
              </a:rPr>
              <a:t>fönők</a:t>
            </a:r>
            <a:r>
              <a:rPr lang="en-US" dirty="0">
                <a:latin typeface="Acumin Pro" panose="020B0504020202020204" pitchFamily="34" charset="0"/>
              </a:rPr>
              <a:t>” </a:t>
            </a:r>
            <a:r>
              <a:rPr lang="en-US" dirty="0" err="1">
                <a:latin typeface="Acumin Pro" panose="020B0504020202020204" pitchFamily="34" charset="0"/>
              </a:rPr>
              <a:t>elv</a:t>
            </a:r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dirty="0" err="1">
                <a:latin typeface="Acumin Pro" panose="020B0504020202020204" pitchFamily="34" charset="0"/>
              </a:rPr>
              <a:t>az</a:t>
            </a:r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dirty="0" err="1">
                <a:latin typeface="Acumin Pro" panose="020B0504020202020204" pitchFamily="34" charset="0"/>
              </a:rPr>
              <a:t>elején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cumin Pro" panose="020B0504020202020204" pitchFamily="34" charset="0"/>
              </a:rPr>
              <a:t>Dolgozók</a:t>
            </a:r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dirty="0" err="1">
                <a:latin typeface="Acumin Pro" panose="020B0504020202020204" pitchFamily="34" charset="0"/>
              </a:rPr>
              <a:t>szabadon</a:t>
            </a:r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dirty="0" err="1">
                <a:latin typeface="Acumin Pro" panose="020B0504020202020204" pitchFamily="34" charset="0"/>
              </a:rPr>
              <a:t>választhatták</a:t>
            </a:r>
            <a:r>
              <a:rPr lang="en-US" dirty="0">
                <a:latin typeface="Acumin Pro" panose="020B0504020202020204" pitchFamily="34" charset="0"/>
              </a:rPr>
              <a:t> meg a </a:t>
            </a:r>
            <a:r>
              <a:rPr lang="en-US" dirty="0" err="1">
                <a:latin typeface="Acumin Pro" panose="020B0504020202020204" pitchFamily="34" charset="0"/>
              </a:rPr>
              <a:t>projektet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cumin Pro" panose="020B0504020202020204" pitchFamily="34" charset="0"/>
              </a:rPr>
              <a:t>Fizetést</a:t>
            </a:r>
            <a:r>
              <a:rPr lang="en-US" dirty="0">
                <a:latin typeface="Acumin Pro" panose="020B0504020202020204" pitchFamily="34" charset="0"/>
              </a:rPr>
              <a:t> a </a:t>
            </a:r>
            <a:r>
              <a:rPr lang="en-US" dirty="0" err="1">
                <a:latin typeface="Acumin Pro" panose="020B0504020202020204" pitchFamily="34" charset="0"/>
              </a:rPr>
              <a:t>vezérigazgató</a:t>
            </a:r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dirty="0" err="1">
                <a:latin typeface="Acumin Pro" panose="020B0504020202020204" pitchFamily="34" charset="0"/>
              </a:rPr>
              <a:t>határozta</a:t>
            </a:r>
            <a:r>
              <a:rPr lang="en-US" dirty="0">
                <a:latin typeface="Acumin Pro" panose="020B0504020202020204" pitchFamily="34" charset="0"/>
              </a:rPr>
              <a:t> meg</a:t>
            </a:r>
            <a:endParaRPr lang="hu-HU" dirty="0">
              <a:latin typeface="Acumin Pro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B373D-B6AD-BD11-75D6-3E2DF5338609}"/>
              </a:ext>
            </a:extLst>
          </p:cNvPr>
          <p:cNvSpPr txBox="1"/>
          <p:nvPr/>
        </p:nvSpPr>
        <p:spPr>
          <a:xfrm>
            <a:off x="281445" y="257686"/>
            <a:ext cx="6395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Szervezeti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Felépítés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44C8-A5B4-B272-4D26-13278A309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03" y="4658768"/>
            <a:ext cx="3635141" cy="20447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8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73A74-BFEF-B377-BD4D-DC622DC30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11A0F264-8FE5-1ECA-9DBE-5C994F052085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75D03C67-89E0-DD26-5AAA-788744713942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70F51-EAFB-323E-AD40-2975E45BB4ED}"/>
              </a:ext>
            </a:extLst>
          </p:cNvPr>
          <p:cNvSpPr txBox="1"/>
          <p:nvPr/>
        </p:nvSpPr>
        <p:spPr>
          <a:xfrm>
            <a:off x="281446" y="1176848"/>
            <a:ext cx="11265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Git alapú verziókezelés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Nyilvános és privát tárolók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Közösségi funkciók: feed, követés, wiki, grafikonok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Asztali alkalmazások, pluginok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2020-tól minden fő funkció ingyenes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A465B-6C96-028B-9B61-A0EB142685D3}"/>
              </a:ext>
            </a:extLst>
          </p:cNvPr>
          <p:cNvSpPr txBox="1"/>
          <p:nvPr/>
        </p:nvSpPr>
        <p:spPr>
          <a:xfrm>
            <a:off x="281445" y="257686"/>
            <a:ext cx="6852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Szolgáltatásai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1278D-A088-2F16-5EE4-C7D1E6C9E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06031"/>
            <a:ext cx="5566877" cy="31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0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2127E-BCAE-7485-8FA2-80917BA21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E6939EEF-983E-DE6E-AF8A-6FCC9ADA0C83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5B57BF5F-DF63-328C-4B79-94A0EF547E69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AB3E0-505D-5AE7-ABE8-576F50C6A744}"/>
              </a:ext>
            </a:extLst>
          </p:cNvPr>
          <p:cNvSpPr txBox="1"/>
          <p:nvPr/>
        </p:nvSpPr>
        <p:spPr>
          <a:xfrm>
            <a:off x="281445" y="1176848"/>
            <a:ext cx="112650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cumin Pro" panose="020B0504020202020204" pitchFamily="34" charset="0"/>
              </a:rPr>
              <a:t>Szöveg</a:t>
            </a:r>
            <a:r>
              <a:rPr lang="en-US" dirty="0">
                <a:latin typeface="Acumin Pro" panose="020B05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cumin Pro" panose="020B0504020202020204" pitchFamily="34" charset="0"/>
              </a:rPr>
              <a:t>Wikipédia</a:t>
            </a:r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sz="1200" dirty="0">
                <a:latin typeface="Acumin Pro" panose="020B0504020202020204" pitchFamily="34" charset="0"/>
              </a:rPr>
              <a:t>(</a:t>
            </a:r>
            <a:r>
              <a:rPr lang="en-US" sz="1200" dirty="0">
                <a:latin typeface="Acumin Pro" panose="020B0504020202020204" pitchFamily="34" charset="0"/>
                <a:hlinkClick r:id="rId3"/>
              </a:rPr>
              <a:t>https://en.wikipedia.org/wiki/GitHub</a:t>
            </a:r>
            <a:r>
              <a:rPr lang="en-US" sz="1200" dirty="0">
                <a:latin typeface="Acumin Pro" panose="020B05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cumin Pro" panose="020B0504020202020204" pitchFamily="34" charset="0"/>
              </a:rPr>
              <a:t>Kép</a:t>
            </a:r>
            <a:r>
              <a:rPr lang="en-US" dirty="0">
                <a:latin typeface="Acumin Pro" panose="020B05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SPINX Digital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Internshala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Unstop</a:t>
            </a:r>
            <a:endParaRPr lang="en-US" dirty="0">
              <a:latin typeface="Acumin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cumin Pro" panose="020B0504020202020204" pitchFamily="34" charset="0"/>
              </a:rPr>
              <a:t>O</a:t>
            </a:r>
            <a:r>
              <a:rPr lang="hu-HU" dirty="0">
                <a:latin typeface="Acumin Pro" panose="020B0504020202020204" pitchFamily="34" charset="0"/>
              </a:rPr>
              <a:t>ffice</a:t>
            </a:r>
            <a:r>
              <a:rPr lang="en-US" dirty="0">
                <a:latin typeface="Acumin Pro" panose="020B0504020202020204" pitchFamily="34" charset="0"/>
              </a:rPr>
              <a:t>C</a:t>
            </a:r>
            <a:r>
              <a:rPr lang="hu-HU" dirty="0">
                <a:latin typeface="Acumin Pro" panose="020B0504020202020204" pitchFamily="34" charset="0"/>
              </a:rPr>
              <a:t>hai</a:t>
            </a:r>
            <a:endParaRPr lang="en-US" dirty="0">
              <a:latin typeface="Acumin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cumin Pro" panose="020B0504020202020204" pitchFamily="34" charset="0"/>
              </a:rPr>
              <a:t>GitHub</a:t>
            </a:r>
            <a:endParaRPr lang="hu-HU" dirty="0">
              <a:latin typeface="Acumin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cumin Pro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5813B-03B4-D735-5EA7-1C74603BF106}"/>
              </a:ext>
            </a:extLst>
          </p:cNvPr>
          <p:cNvSpPr txBox="1"/>
          <p:nvPr/>
        </p:nvSpPr>
        <p:spPr>
          <a:xfrm>
            <a:off x="281445" y="257686"/>
            <a:ext cx="6852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Források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9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EBC0C-0451-47C5-B24B-48CEC0EF2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661" y="1438012"/>
            <a:ext cx="8598677" cy="746578"/>
          </a:xfrm>
        </p:spPr>
        <p:txBody>
          <a:bodyPr>
            <a:noAutofit/>
          </a:bodyPr>
          <a:lstStyle/>
          <a:p>
            <a:pPr algn="l"/>
            <a:r>
              <a:rPr lang="hu-HU" sz="4800" b="1" dirty="0">
                <a:latin typeface="Arial" panose="020B0604020202020204" pitchFamily="34" charset="0"/>
                <a:cs typeface="Arial" panose="020B0604020202020204" pitchFamily="34" charset="0"/>
              </a:rPr>
              <a:t>Köszönjük a Figyelmet!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3B017DC0-093A-4F76-B086-2C2B091E2A8C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71221-6B33-7BBF-5AC5-794A5D39D9C4}"/>
              </a:ext>
            </a:extLst>
          </p:cNvPr>
          <p:cNvSpPr txBox="1"/>
          <p:nvPr/>
        </p:nvSpPr>
        <p:spPr>
          <a:xfrm>
            <a:off x="1796661" y="2830263"/>
            <a:ext cx="244364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cumin Pro" panose="020B0504020202020204" pitchFamily="34" charset="0"/>
              </a:rPr>
              <a:t>Kuik-Filep Roland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Acumin Pro" panose="020B0504020202020204" pitchFamily="34" charset="0"/>
              </a:rPr>
              <a:t>Csapatkapitány</a:t>
            </a:r>
            <a:endParaRPr lang="en-US" sz="1100" dirty="0">
              <a:latin typeface="Acumin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Acumin Pro" panose="020B0504020202020204" pitchFamily="34" charset="0"/>
              </a:rPr>
              <a:t>Információ</a:t>
            </a:r>
            <a:r>
              <a:rPr lang="en-US" sz="1100" dirty="0">
                <a:latin typeface="Acumin Pro" panose="020B0504020202020204" pitchFamily="34" charset="0"/>
              </a:rPr>
              <a:t> </a:t>
            </a:r>
            <a:r>
              <a:rPr lang="en-US" sz="1100" dirty="0" err="1">
                <a:latin typeface="Acumin Pro" panose="020B0504020202020204" pitchFamily="34" charset="0"/>
              </a:rPr>
              <a:t>Gyűjtés</a:t>
            </a:r>
            <a:endParaRPr lang="en-US" sz="1100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cumin Pro" panose="020B0504020202020204" pitchFamily="34" charset="0"/>
              </a:rPr>
              <a:t>Győri Roland Attila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cumin Pro" panose="020B0504020202020204" pitchFamily="34" charset="0"/>
              </a:rPr>
              <a:t>PPT </a:t>
            </a:r>
            <a:r>
              <a:rPr lang="en-US" sz="1100" dirty="0" err="1">
                <a:latin typeface="Acumin Pro" panose="020B0504020202020204" pitchFamily="34" charset="0"/>
              </a:rPr>
              <a:t>Elkészítése</a:t>
            </a:r>
            <a:endParaRPr lang="en-US" sz="1100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cumin Pro" panose="020B0504020202020204" pitchFamily="34" charset="0"/>
              </a:rPr>
              <a:t>Béres Sándor Márk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Acumin Pro" panose="020B0504020202020204" pitchFamily="34" charset="0"/>
              </a:rPr>
              <a:t>Képek</a:t>
            </a:r>
            <a:r>
              <a:rPr lang="en-US" sz="1100" dirty="0">
                <a:latin typeface="Acumin Pro" panose="020B0504020202020204" pitchFamily="34" charset="0"/>
              </a:rPr>
              <a:t> </a:t>
            </a:r>
            <a:r>
              <a:rPr lang="en-US" sz="1100" dirty="0" err="1">
                <a:latin typeface="Acumin Pro" panose="020B0504020202020204" pitchFamily="34" charset="0"/>
              </a:rPr>
              <a:t>Keresése</a:t>
            </a:r>
            <a:endParaRPr lang="en-US" sz="1100" dirty="0">
              <a:latin typeface="Acumin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cumin Pro" panose="020B0504020202020204" pitchFamily="34" charset="0"/>
              </a:rPr>
              <a:t>Troubleshooting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cumin Pro" panose="020B0504020202020204" pitchFamily="34" charset="0"/>
              </a:rPr>
              <a:t>PPT </a:t>
            </a:r>
            <a:r>
              <a:rPr lang="en-US" sz="1100" dirty="0" err="1">
                <a:latin typeface="Acumin Pro" panose="020B0504020202020204" pitchFamily="34" charset="0"/>
              </a:rPr>
              <a:t>Bemutatása</a:t>
            </a:r>
            <a:endParaRPr lang="hu-HU" sz="1100" dirty="0">
              <a:latin typeface="Acumin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8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32</TotalTime>
  <Words>189</Words>
  <Application>Microsoft Office PowerPoint</Application>
  <PresentationFormat>Widescreen</PresentationFormat>
  <Paragraphs>54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Acumin Pro</vt:lpstr>
      <vt:lpstr>Arial</vt:lpstr>
      <vt:lpstr>Calibri</vt:lpstr>
      <vt:lpstr>Century Gothic</vt:lpstr>
      <vt:lpstr>Kondenzcsík</vt:lpstr>
      <vt:lpstr>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Béres Sándor</dc:creator>
  <cp:lastModifiedBy>Roland Győri</cp:lastModifiedBy>
  <cp:revision>21</cp:revision>
  <dcterms:created xsi:type="dcterms:W3CDTF">2025-10-15T06:07:15Z</dcterms:created>
  <dcterms:modified xsi:type="dcterms:W3CDTF">2025-10-19T12:00:17Z</dcterms:modified>
</cp:coreProperties>
</file>