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20E7D-935E-4572-80ED-5CBCF7F40849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4ED75-50D8-487F-B164-6648FDAF30E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812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178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34434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929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634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1167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B4ED75-50D8-487F-B164-6648FDAF30E1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6271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2170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009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7203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593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7861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75788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1868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95767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40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7261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46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919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16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210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1549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974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883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EC488-1808-4DE7-A821-45CFABF6AECC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527F9-0182-4326-9915-746EBA3B759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3029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EBC0C-0451-47C5-B24B-48CEC0EF2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0" y="2213321"/>
            <a:ext cx="6652261" cy="676656"/>
          </a:xfrm>
        </p:spPr>
        <p:txBody>
          <a:bodyPr>
            <a:normAutofit/>
          </a:bodyPr>
          <a:lstStyle/>
          <a:p>
            <a:pPr algn="l"/>
            <a:r>
              <a:rPr lang="hu-HU" sz="2000" b="1" dirty="0">
                <a:latin typeface="Arial" panose="020B0604020202020204" pitchFamily="34" charset="0"/>
                <a:cs typeface="Arial" panose="020B0604020202020204" pitchFamily="34" charset="0"/>
              </a:rPr>
              <a:t>Mechwart András Gépipari és Informatikai Technikum és Szakképzési Centrum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A0BD0CBC-76E2-4277-A542-7015310A4C0A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04348EA9-6FEE-4602-9E65-5D8DC2C0BDFE}"/>
              </a:ext>
            </a:extLst>
          </p:cNvPr>
          <p:cNvSpPr txBox="1">
            <a:spLocks/>
          </p:cNvSpPr>
          <p:nvPr/>
        </p:nvSpPr>
        <p:spPr>
          <a:xfrm>
            <a:off x="130445" y="640842"/>
            <a:ext cx="8235933" cy="368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IKT Projektmunka</a:t>
            </a:r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13EB7383-1E0A-429B-A65C-1148F579D8FA}"/>
              </a:ext>
            </a:extLst>
          </p:cNvPr>
          <p:cNvSpPr txBox="1">
            <a:spLocks/>
          </p:cNvSpPr>
          <p:nvPr/>
        </p:nvSpPr>
        <p:spPr>
          <a:xfrm>
            <a:off x="5740923" y="640842"/>
            <a:ext cx="5960883" cy="1361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GitHub, mint csapatmunka eszköz</a:t>
            </a:r>
          </a:p>
        </p:txBody>
      </p:sp>
    </p:spTree>
    <p:extLst>
      <p:ext uri="{BB962C8B-B14F-4D97-AF65-F5344CB8AC3E}">
        <p14:creationId xmlns:p14="http://schemas.microsoft.com/office/powerpoint/2010/main" val="113151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EBC0C-0451-47C5-B24B-48CEC0EF2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0" y="193600"/>
            <a:ext cx="6626590" cy="746578"/>
          </a:xfrm>
        </p:spPr>
        <p:txBody>
          <a:bodyPr>
            <a:noAutofit/>
          </a:bodyPr>
          <a:lstStyle/>
          <a:p>
            <a:pPr algn="l"/>
            <a:r>
              <a:rPr lang="hu-HU" sz="4800" b="1" dirty="0">
                <a:latin typeface="Arial" panose="020B0604020202020204" pitchFamily="34" charset="0"/>
                <a:cs typeface="Arial" panose="020B0604020202020204" pitchFamily="34" charset="0"/>
              </a:rPr>
              <a:t>Csapattagok: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A0BD0CBC-76E2-4277-A542-7015310A4C0A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3B017DC0-093A-4F76-B086-2C2B091E2A8C}"/>
              </a:ext>
            </a:extLst>
          </p:cNvPr>
          <p:cNvSpPr txBox="1">
            <a:spLocks/>
          </p:cNvSpPr>
          <p:nvPr/>
        </p:nvSpPr>
        <p:spPr>
          <a:xfrm>
            <a:off x="290971" y="822732"/>
            <a:ext cx="6626590" cy="15244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endParaRPr lang="hu-HU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sz="3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Kuik</a:t>
            </a:r>
            <a:r>
              <a:rPr lang="hu-H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-Filep Roland </a:t>
            </a:r>
            <a:r>
              <a:rPr lang="hu-HU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(Csapatkapitány)</a:t>
            </a:r>
            <a:endParaRPr lang="hu-HU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Győri Roland Attila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Béres Sándor Márk</a:t>
            </a:r>
          </a:p>
        </p:txBody>
      </p:sp>
    </p:spTree>
    <p:extLst>
      <p:ext uri="{BB962C8B-B14F-4D97-AF65-F5344CB8AC3E}">
        <p14:creationId xmlns:p14="http://schemas.microsoft.com/office/powerpoint/2010/main" val="310457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EBC0C-0451-47C5-B24B-48CEC0EF2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0" y="193600"/>
            <a:ext cx="6626590" cy="746578"/>
          </a:xfrm>
        </p:spPr>
        <p:txBody>
          <a:bodyPr>
            <a:noAutofit/>
          </a:bodyPr>
          <a:lstStyle/>
          <a:p>
            <a:pPr algn="l"/>
            <a:r>
              <a:rPr lang="hu-HU" sz="4800" b="1" dirty="0">
                <a:latin typeface="Arial" panose="020B0604020202020204" pitchFamily="34" charset="0"/>
                <a:cs typeface="Arial" panose="020B0604020202020204" pitchFamily="34" charset="0"/>
              </a:rPr>
              <a:t>A GitHub röviden: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A0BD0CBC-76E2-4277-A542-7015310A4C0A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3B017DC0-093A-4F76-B086-2C2B091E2A8C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34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EBC0C-0451-47C5-B24B-48CEC0EF2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0" y="193600"/>
            <a:ext cx="6626590" cy="746578"/>
          </a:xfrm>
        </p:spPr>
        <p:txBody>
          <a:bodyPr>
            <a:noAutofit/>
          </a:bodyPr>
          <a:lstStyle/>
          <a:p>
            <a:pPr algn="l"/>
            <a:r>
              <a:rPr lang="hu-HU" sz="4800" b="1" dirty="0">
                <a:latin typeface="Arial" panose="020B0604020202020204" pitchFamily="34" charset="0"/>
                <a:cs typeface="Arial" panose="020B0604020202020204" pitchFamily="34" charset="0"/>
              </a:rPr>
              <a:t>téma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A0BD0CBC-76E2-4277-A542-7015310A4C0A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3B017DC0-093A-4F76-B086-2C2B091E2A8C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5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EBC0C-0451-47C5-B24B-48CEC0EF2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0" y="193600"/>
            <a:ext cx="6626590" cy="746578"/>
          </a:xfrm>
        </p:spPr>
        <p:txBody>
          <a:bodyPr>
            <a:noAutofit/>
          </a:bodyPr>
          <a:lstStyle/>
          <a:p>
            <a:pPr algn="l"/>
            <a:r>
              <a:rPr lang="hu-HU" sz="4800" b="1" dirty="0">
                <a:latin typeface="Arial" panose="020B0604020202020204" pitchFamily="34" charset="0"/>
                <a:cs typeface="Arial" panose="020B0604020202020204" pitchFamily="34" charset="0"/>
              </a:rPr>
              <a:t>téma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A0BD0CBC-76E2-4277-A542-7015310A4C0A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3B017DC0-093A-4F76-B086-2C2B091E2A8C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07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EBC0C-0451-47C5-B24B-48CEC0EF2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0" y="193600"/>
            <a:ext cx="6626590" cy="746578"/>
          </a:xfrm>
        </p:spPr>
        <p:txBody>
          <a:bodyPr>
            <a:noAutofit/>
          </a:bodyPr>
          <a:lstStyle/>
          <a:p>
            <a:pPr algn="l"/>
            <a:r>
              <a:rPr lang="hu-HU" sz="4800" b="1" dirty="0">
                <a:latin typeface="Arial" panose="020B0604020202020204" pitchFamily="34" charset="0"/>
                <a:cs typeface="Arial" panose="020B0604020202020204" pitchFamily="34" charset="0"/>
              </a:rPr>
              <a:t>téma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A0BD0CBC-76E2-4277-A542-7015310A4C0A}"/>
              </a:ext>
            </a:extLst>
          </p:cNvPr>
          <p:cNvSpPr txBox="1">
            <a:spLocks/>
          </p:cNvSpPr>
          <p:nvPr/>
        </p:nvSpPr>
        <p:spPr>
          <a:xfrm>
            <a:off x="139970" y="1076885"/>
            <a:ext cx="8235933" cy="2846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3B017DC0-093A-4F76-B086-2C2B091E2A8C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6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EBC0C-0451-47C5-B24B-48CEC0EF2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0" y="193600"/>
            <a:ext cx="6626590" cy="746578"/>
          </a:xfrm>
        </p:spPr>
        <p:txBody>
          <a:bodyPr>
            <a:noAutofit/>
          </a:bodyPr>
          <a:lstStyle/>
          <a:p>
            <a:pPr algn="l"/>
            <a:r>
              <a:rPr lang="hu-HU" sz="4800" b="1" dirty="0">
                <a:latin typeface="Arial" panose="020B0604020202020204" pitchFamily="34" charset="0"/>
                <a:cs typeface="Arial" panose="020B0604020202020204" pitchFamily="34" charset="0"/>
              </a:rPr>
              <a:t>Források: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3B017DC0-093A-4F76-B086-2C2B091E2A8C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C33191C-DAA7-4FE4-9BF7-A89002EF50DB}"/>
              </a:ext>
            </a:extLst>
          </p:cNvPr>
          <p:cNvSpPr txBox="1"/>
          <p:nvPr/>
        </p:nvSpPr>
        <p:spPr>
          <a:xfrm>
            <a:off x="281446" y="940178"/>
            <a:ext cx="53607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Szöveg:</a:t>
            </a:r>
          </a:p>
          <a:p>
            <a:r>
              <a:rPr lang="hu-HU" dirty="0"/>
              <a:t>Wikipédia </a:t>
            </a:r>
            <a:r>
              <a:rPr lang="hu-HU" sz="1100" dirty="0"/>
              <a:t>(https://en.wikipedia.org/wiki/Github)</a:t>
            </a:r>
          </a:p>
          <a:p>
            <a:endParaRPr lang="hu-HU" dirty="0"/>
          </a:p>
          <a:p>
            <a:r>
              <a:rPr lang="hu-HU" dirty="0"/>
              <a:t>Kép:</a:t>
            </a:r>
          </a:p>
          <a:p>
            <a:r>
              <a:rPr lang="hu-HU" dirty="0" err="1"/>
              <a:t>Livable</a:t>
            </a:r>
            <a:r>
              <a:rPr lang="hu-HU" dirty="0"/>
              <a:t> Software</a:t>
            </a:r>
          </a:p>
          <a:p>
            <a:r>
              <a:rPr lang="hu-HU" dirty="0"/>
              <a:t>SPINX Digital</a:t>
            </a:r>
          </a:p>
          <a:p>
            <a:r>
              <a:rPr lang="hu-HU" dirty="0" err="1"/>
              <a:t>Internshala</a:t>
            </a:r>
            <a:endParaRPr lang="hu-HU" dirty="0"/>
          </a:p>
          <a:p>
            <a:r>
              <a:rPr lang="hu-HU" dirty="0" err="1"/>
              <a:t>Unstop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777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6EBC0C-0451-47C5-B24B-48CEC0EF2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6661" y="1438012"/>
            <a:ext cx="8598677" cy="746578"/>
          </a:xfrm>
        </p:spPr>
        <p:txBody>
          <a:bodyPr>
            <a:noAutofit/>
          </a:bodyPr>
          <a:lstStyle/>
          <a:p>
            <a:pPr algn="l"/>
            <a:r>
              <a:rPr lang="hu-HU" sz="4800" b="1" dirty="0">
                <a:latin typeface="Arial" panose="020B0604020202020204" pitchFamily="34" charset="0"/>
                <a:cs typeface="Arial" panose="020B0604020202020204" pitchFamily="34" charset="0"/>
              </a:rPr>
              <a:t>Köszönjük a Figyelmet!</a:t>
            </a:r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3B017DC0-093A-4F76-B086-2C2B091E2A8C}"/>
              </a:ext>
            </a:extLst>
          </p:cNvPr>
          <p:cNvSpPr txBox="1">
            <a:spLocks/>
          </p:cNvSpPr>
          <p:nvPr/>
        </p:nvSpPr>
        <p:spPr>
          <a:xfrm>
            <a:off x="281446" y="940179"/>
            <a:ext cx="6626590" cy="2488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81728"/>
      </p:ext>
    </p:extLst>
  </p:cSld>
  <p:clrMapOvr>
    <a:masterClrMapping/>
  </p:clrMapOvr>
</p:sld>
</file>

<file path=ppt/theme/theme1.xml><?xml version="1.0" encoding="utf-8"?>
<a:theme xmlns:a="http://schemas.openxmlformats.org/drawingml/2006/main" name="Kondenzcsík">
  <a:themeElements>
    <a:clrScheme name="Kondenzcsík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Kondenzcsík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denzcsík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75</Words>
  <Application>Microsoft Office PowerPoint</Application>
  <PresentationFormat>Szélesvásznú</PresentationFormat>
  <Paragraphs>28</Paragraphs>
  <Slides>8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Kondenzcsík</vt:lpstr>
      <vt:lpstr>Mechwart András Gépipari és Informatikai Technikum és Szakképzési Centrum</vt:lpstr>
      <vt:lpstr>Csapattagok:</vt:lpstr>
      <vt:lpstr>A GitHub röviden:</vt:lpstr>
      <vt:lpstr>téma</vt:lpstr>
      <vt:lpstr>téma</vt:lpstr>
      <vt:lpstr>téma</vt:lpstr>
      <vt:lpstr>Források: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Béres Sándor</dc:creator>
  <cp:lastModifiedBy>Győri Roland</cp:lastModifiedBy>
  <cp:revision>10</cp:revision>
  <dcterms:created xsi:type="dcterms:W3CDTF">2025-10-15T06:07:15Z</dcterms:created>
  <dcterms:modified xsi:type="dcterms:W3CDTF">2025-10-15T09:55:53Z</dcterms:modified>
</cp:coreProperties>
</file>