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996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740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85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596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0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37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36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3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12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5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388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7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0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585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6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323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86AF68-2DAC-41D8-9AAE-2652CF254938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71DE4-E57E-47FA-950D-A777F4CD6E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7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22A795-E321-2764-5F59-01E21F6C5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sz="6600" b="1" dirty="0"/>
              <a:t>Projekt </a:t>
            </a:r>
            <a:r>
              <a:rPr lang="hu-HU" sz="6600" b="1" dirty="0" err="1"/>
              <a:t>elkészitése</a:t>
            </a:r>
            <a:r>
              <a:rPr lang="hu-HU" sz="66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0560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1C8CD7-559A-8C80-DD22-C8797191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b="1" dirty="0" err="1"/>
              <a:t>Szöeg</a:t>
            </a:r>
            <a:r>
              <a:rPr lang="hu-HU" sz="6600" b="1" dirty="0"/>
              <a:t> és story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00EC69-B103-9B57-B33F-D4CC1DA8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Chat GPT-el lett </a:t>
            </a:r>
            <a:r>
              <a:rPr lang="hu-HU" dirty="0" err="1"/>
              <a:t>megiratva</a:t>
            </a:r>
            <a:r>
              <a:rPr lang="hu-HU" dirty="0"/>
              <a:t> a szöveg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F69E49-07B6-1266-CDF3-2F3A4AC55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9" y="34163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7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43CCCE-EF42-3773-2C3C-D16A8527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Képek/</a:t>
            </a:r>
            <a:r>
              <a:rPr lang="hu-HU" dirty="0" err="1"/>
              <a:t>ilusztráció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E29E34-7876-F519-44EC-5B1E97A2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Dream</a:t>
            </a:r>
            <a:r>
              <a:rPr lang="hu-HU" dirty="0"/>
              <a:t> stúdió</a:t>
            </a:r>
          </a:p>
          <a:p>
            <a:r>
              <a:rPr lang="hu-HU" dirty="0" err="1"/>
              <a:t>Pixlr</a:t>
            </a:r>
            <a:r>
              <a:rPr lang="hu-HU" dirty="0"/>
              <a:t> </a:t>
            </a:r>
            <a:r>
              <a:rPr lang="hu-HU" dirty="0" err="1"/>
              <a:t>Ai</a:t>
            </a:r>
            <a:r>
              <a:rPr lang="hu-HU" dirty="0"/>
              <a:t> </a:t>
            </a:r>
            <a:r>
              <a:rPr lang="hu-HU" dirty="0" err="1"/>
              <a:t>al</a:t>
            </a:r>
            <a:r>
              <a:rPr lang="hu-HU" dirty="0"/>
              <a:t> </a:t>
            </a:r>
            <a:r>
              <a:rPr lang="hu-HU" dirty="0" err="1"/>
              <a:t>let</a:t>
            </a:r>
            <a:r>
              <a:rPr lang="hu-HU" dirty="0"/>
              <a:t> legenerálva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D7661D-ED99-A709-61C8-41E214886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72" y="3732742"/>
            <a:ext cx="2143125" cy="21431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69C2C51-A4C3-502F-A85E-AC74BB85E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93" y="373274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7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9F562C-E29C-279A-B49B-A9D972E5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968"/>
            <a:ext cx="10515600" cy="4876064"/>
          </a:xfrm>
        </p:spPr>
        <p:txBody>
          <a:bodyPr>
            <a:normAutofit/>
          </a:bodyPr>
          <a:lstStyle/>
          <a:p>
            <a:r>
              <a:rPr lang="hu-HU" sz="8000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3926842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25</Words>
  <Application>Microsoft Office PowerPoint</Application>
  <PresentationFormat>Szélesvásznú</PresentationFormat>
  <Paragraphs>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Organikus</vt:lpstr>
      <vt:lpstr>Projekt elkészitése:</vt:lpstr>
      <vt:lpstr>Szöeg és story</vt:lpstr>
      <vt:lpstr>Képek/ilusztráció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Sánor Béres</dc:creator>
  <cp:lastModifiedBy>Sánor Béres</cp:lastModifiedBy>
  <cp:revision>1</cp:revision>
  <dcterms:created xsi:type="dcterms:W3CDTF">2025-04-25T15:52:59Z</dcterms:created>
  <dcterms:modified xsi:type="dcterms:W3CDTF">2025-04-25T15:57:00Z</dcterms:modified>
</cp:coreProperties>
</file>