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2FA08-4157-45EC-B1C3-3727413B0B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D3EA117-23E6-4D9A-A241-85C1E32F9083}">
      <dgm:prSet/>
      <dgm:spPr/>
      <dgm:t>
        <a:bodyPr/>
        <a:lstStyle/>
        <a:p>
          <a:pPr>
            <a:defRPr cap="all"/>
          </a:pPr>
          <a:r>
            <a:rPr lang="en-US"/>
            <a:t>Efficient Inventory Management</a:t>
          </a:r>
        </a:p>
      </dgm:t>
    </dgm:pt>
    <dgm:pt modelId="{77A29EE7-E7C6-4EF9-8F10-8C2EB8ECF941}" type="parTrans" cxnId="{B0E27DAB-B876-4BF2-BBFB-050DAA4B4D64}">
      <dgm:prSet/>
      <dgm:spPr/>
      <dgm:t>
        <a:bodyPr/>
        <a:lstStyle/>
        <a:p>
          <a:endParaRPr lang="en-US"/>
        </a:p>
      </dgm:t>
    </dgm:pt>
    <dgm:pt modelId="{C5708A59-119A-42C9-9DB2-0041BCC6E616}" type="sibTrans" cxnId="{B0E27DAB-B876-4BF2-BBFB-050DAA4B4D64}">
      <dgm:prSet/>
      <dgm:spPr/>
      <dgm:t>
        <a:bodyPr/>
        <a:lstStyle/>
        <a:p>
          <a:endParaRPr lang="en-US"/>
        </a:p>
      </dgm:t>
    </dgm:pt>
    <dgm:pt modelId="{FE4B2D10-B8D9-4D7C-8950-7A90A29525F5}">
      <dgm:prSet/>
      <dgm:spPr/>
      <dgm:t>
        <a:bodyPr/>
        <a:lstStyle/>
        <a:p>
          <a:pPr>
            <a:defRPr cap="all"/>
          </a:pPr>
          <a:r>
            <a:rPr lang="en-US"/>
            <a:t>Accurate Reporting</a:t>
          </a:r>
        </a:p>
      </dgm:t>
    </dgm:pt>
    <dgm:pt modelId="{F9F464F3-9DB0-4B31-B3E5-5BB2383D9C48}" type="parTrans" cxnId="{E27C9DF2-1438-4E50-BBA2-1A5AB86039B3}">
      <dgm:prSet/>
      <dgm:spPr/>
      <dgm:t>
        <a:bodyPr/>
        <a:lstStyle/>
        <a:p>
          <a:endParaRPr lang="en-US"/>
        </a:p>
      </dgm:t>
    </dgm:pt>
    <dgm:pt modelId="{E21362C3-0A5B-4089-8AA0-2D1102BCB0E0}" type="sibTrans" cxnId="{E27C9DF2-1438-4E50-BBA2-1A5AB86039B3}">
      <dgm:prSet/>
      <dgm:spPr/>
      <dgm:t>
        <a:bodyPr/>
        <a:lstStyle/>
        <a:p>
          <a:endParaRPr lang="en-US"/>
        </a:p>
      </dgm:t>
    </dgm:pt>
    <dgm:pt modelId="{372EECBD-1995-487B-ACE6-C56F9C139F21}">
      <dgm:prSet/>
      <dgm:spPr/>
      <dgm:t>
        <a:bodyPr/>
        <a:lstStyle/>
        <a:p>
          <a:pPr>
            <a:defRPr cap="all"/>
          </a:pPr>
          <a:r>
            <a:rPr lang="en-US"/>
            <a:t>Enhanced User Interaction</a:t>
          </a:r>
        </a:p>
      </dgm:t>
    </dgm:pt>
    <dgm:pt modelId="{2C9B663D-EEF6-472D-B98E-1DFF73419120}" type="parTrans" cxnId="{B3940934-6B02-4488-8C43-2C673B93C263}">
      <dgm:prSet/>
      <dgm:spPr/>
      <dgm:t>
        <a:bodyPr/>
        <a:lstStyle/>
        <a:p>
          <a:endParaRPr lang="en-US"/>
        </a:p>
      </dgm:t>
    </dgm:pt>
    <dgm:pt modelId="{910BDDE1-4D32-4110-90A6-AC4DF60293BF}" type="sibTrans" cxnId="{B3940934-6B02-4488-8C43-2C673B93C263}">
      <dgm:prSet/>
      <dgm:spPr/>
      <dgm:t>
        <a:bodyPr/>
        <a:lstStyle/>
        <a:p>
          <a:endParaRPr lang="en-US"/>
        </a:p>
      </dgm:t>
    </dgm:pt>
    <dgm:pt modelId="{6F698B96-15B2-4FAE-A2D1-E43E737B078A}">
      <dgm:prSet/>
      <dgm:spPr/>
      <dgm:t>
        <a:bodyPr/>
        <a:lstStyle/>
        <a:p>
          <a:pPr>
            <a:defRPr cap="all"/>
          </a:pPr>
          <a:r>
            <a:rPr lang="en-US"/>
            <a:t>Data Integrity</a:t>
          </a:r>
        </a:p>
      </dgm:t>
    </dgm:pt>
    <dgm:pt modelId="{C99EC229-768E-47A7-966C-D5362711C242}" type="parTrans" cxnId="{553A01AC-7BB9-4626-9E95-B0C6ADFC8C6C}">
      <dgm:prSet/>
      <dgm:spPr/>
      <dgm:t>
        <a:bodyPr/>
        <a:lstStyle/>
        <a:p>
          <a:endParaRPr lang="en-US"/>
        </a:p>
      </dgm:t>
    </dgm:pt>
    <dgm:pt modelId="{BDD27B0F-D40E-47DF-8DB0-7875C99B85D0}" type="sibTrans" cxnId="{553A01AC-7BB9-4626-9E95-B0C6ADFC8C6C}">
      <dgm:prSet/>
      <dgm:spPr/>
      <dgm:t>
        <a:bodyPr/>
        <a:lstStyle/>
        <a:p>
          <a:endParaRPr lang="en-US"/>
        </a:p>
      </dgm:t>
    </dgm:pt>
    <dgm:pt modelId="{DDA08653-6A75-4C79-90FF-4FBDB273B3F3}">
      <dgm:prSet/>
      <dgm:spPr/>
      <dgm:t>
        <a:bodyPr/>
        <a:lstStyle/>
        <a:p>
          <a:pPr>
            <a:defRPr cap="all"/>
          </a:pPr>
          <a:r>
            <a:rPr lang="en-US"/>
            <a:t>Improved Decision Making</a:t>
          </a:r>
        </a:p>
      </dgm:t>
    </dgm:pt>
    <dgm:pt modelId="{4457E3EF-2A6F-451E-ACA2-F82187C97A36}" type="parTrans" cxnId="{AE2BE8FE-E0C1-4251-9F14-F7DC6ED591FD}">
      <dgm:prSet/>
      <dgm:spPr/>
      <dgm:t>
        <a:bodyPr/>
        <a:lstStyle/>
        <a:p>
          <a:endParaRPr lang="en-US"/>
        </a:p>
      </dgm:t>
    </dgm:pt>
    <dgm:pt modelId="{07125D2C-DE67-421A-99FD-D7B6762FEC13}" type="sibTrans" cxnId="{AE2BE8FE-E0C1-4251-9F14-F7DC6ED591FD}">
      <dgm:prSet/>
      <dgm:spPr/>
      <dgm:t>
        <a:bodyPr/>
        <a:lstStyle/>
        <a:p>
          <a:endParaRPr lang="en-US"/>
        </a:p>
      </dgm:t>
    </dgm:pt>
    <dgm:pt modelId="{F71523A9-358A-4113-811E-9883FC179508}" type="pres">
      <dgm:prSet presAssocID="{6DE2FA08-4157-45EC-B1C3-3727413B0B33}" presName="root" presStyleCnt="0">
        <dgm:presLayoutVars>
          <dgm:dir/>
          <dgm:resizeHandles val="exact"/>
        </dgm:presLayoutVars>
      </dgm:prSet>
      <dgm:spPr/>
    </dgm:pt>
    <dgm:pt modelId="{5D481981-8153-4BA9-862C-F131654039E1}" type="pres">
      <dgm:prSet presAssocID="{6D3EA117-23E6-4D9A-A241-85C1E32F9083}" presName="compNode" presStyleCnt="0"/>
      <dgm:spPr/>
    </dgm:pt>
    <dgm:pt modelId="{02D2A33C-7D82-4FB3-AD6A-C5422EEA9177}" type="pres">
      <dgm:prSet presAssocID="{6D3EA117-23E6-4D9A-A241-85C1E32F9083}" presName="iconBgRect" presStyleLbl="bgShp" presStyleIdx="0" presStyleCnt="5"/>
      <dgm:spPr/>
    </dgm:pt>
    <dgm:pt modelId="{C4115B14-0F8B-45F4-9939-7C88BCACD57F}" type="pres">
      <dgm:prSet presAssocID="{6D3EA117-23E6-4D9A-A241-85C1E32F90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E3EE7679-CCEB-41AB-B8AF-F53B57C79A70}" type="pres">
      <dgm:prSet presAssocID="{6D3EA117-23E6-4D9A-A241-85C1E32F9083}" presName="spaceRect" presStyleCnt="0"/>
      <dgm:spPr/>
    </dgm:pt>
    <dgm:pt modelId="{B793EF70-C4EE-40B9-B5C2-C9F992E9BB0A}" type="pres">
      <dgm:prSet presAssocID="{6D3EA117-23E6-4D9A-A241-85C1E32F9083}" presName="textRect" presStyleLbl="revTx" presStyleIdx="0" presStyleCnt="5">
        <dgm:presLayoutVars>
          <dgm:chMax val="1"/>
          <dgm:chPref val="1"/>
        </dgm:presLayoutVars>
      </dgm:prSet>
      <dgm:spPr/>
    </dgm:pt>
    <dgm:pt modelId="{92C00E67-7F43-4E8E-AC95-FB046CFCCEC6}" type="pres">
      <dgm:prSet presAssocID="{C5708A59-119A-42C9-9DB2-0041BCC6E616}" presName="sibTrans" presStyleCnt="0"/>
      <dgm:spPr/>
    </dgm:pt>
    <dgm:pt modelId="{5E2DFFD9-C813-4085-AFBD-499A21F8E782}" type="pres">
      <dgm:prSet presAssocID="{FE4B2D10-B8D9-4D7C-8950-7A90A29525F5}" presName="compNode" presStyleCnt="0"/>
      <dgm:spPr/>
    </dgm:pt>
    <dgm:pt modelId="{8BBD25B4-1FCF-40A5-BD29-6020ADA4EAAC}" type="pres">
      <dgm:prSet presAssocID="{FE4B2D10-B8D9-4D7C-8950-7A90A29525F5}" presName="iconBgRect" presStyleLbl="bgShp" presStyleIdx="1" presStyleCnt="5"/>
      <dgm:spPr/>
    </dgm:pt>
    <dgm:pt modelId="{CDF188CB-B71E-4605-A256-477E52A0D4FE}" type="pres">
      <dgm:prSet presAssocID="{FE4B2D10-B8D9-4D7C-8950-7A90A29525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7027F8-0293-4D8B-B166-E163A26C43E3}" type="pres">
      <dgm:prSet presAssocID="{FE4B2D10-B8D9-4D7C-8950-7A90A29525F5}" presName="spaceRect" presStyleCnt="0"/>
      <dgm:spPr/>
    </dgm:pt>
    <dgm:pt modelId="{B523686E-5DF5-47BB-AC2B-D6EB39035786}" type="pres">
      <dgm:prSet presAssocID="{FE4B2D10-B8D9-4D7C-8950-7A90A29525F5}" presName="textRect" presStyleLbl="revTx" presStyleIdx="1" presStyleCnt="5">
        <dgm:presLayoutVars>
          <dgm:chMax val="1"/>
          <dgm:chPref val="1"/>
        </dgm:presLayoutVars>
      </dgm:prSet>
      <dgm:spPr/>
    </dgm:pt>
    <dgm:pt modelId="{7B09DA9D-3395-443E-856A-CB58C2BC5E7C}" type="pres">
      <dgm:prSet presAssocID="{E21362C3-0A5B-4089-8AA0-2D1102BCB0E0}" presName="sibTrans" presStyleCnt="0"/>
      <dgm:spPr/>
    </dgm:pt>
    <dgm:pt modelId="{5B0A6C5F-5464-4F91-9946-71903AC82C5E}" type="pres">
      <dgm:prSet presAssocID="{372EECBD-1995-487B-ACE6-C56F9C139F21}" presName="compNode" presStyleCnt="0"/>
      <dgm:spPr/>
    </dgm:pt>
    <dgm:pt modelId="{85AD5E79-ABC4-43E5-BB01-49D5D60AF96A}" type="pres">
      <dgm:prSet presAssocID="{372EECBD-1995-487B-ACE6-C56F9C139F21}" presName="iconBgRect" presStyleLbl="bgShp" presStyleIdx="2" presStyleCnt="5"/>
      <dgm:spPr/>
    </dgm:pt>
    <dgm:pt modelId="{92347EF7-B882-4D2F-9386-6D1337C0884E}" type="pres">
      <dgm:prSet presAssocID="{372EECBD-1995-487B-ACE6-C56F9C139F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63765B4-E6E7-4F2F-83F6-46F425EB9415}" type="pres">
      <dgm:prSet presAssocID="{372EECBD-1995-487B-ACE6-C56F9C139F21}" presName="spaceRect" presStyleCnt="0"/>
      <dgm:spPr/>
    </dgm:pt>
    <dgm:pt modelId="{42A1ECD3-E3BA-49E2-B880-08660E8B6D85}" type="pres">
      <dgm:prSet presAssocID="{372EECBD-1995-487B-ACE6-C56F9C139F21}" presName="textRect" presStyleLbl="revTx" presStyleIdx="2" presStyleCnt="5">
        <dgm:presLayoutVars>
          <dgm:chMax val="1"/>
          <dgm:chPref val="1"/>
        </dgm:presLayoutVars>
      </dgm:prSet>
      <dgm:spPr/>
    </dgm:pt>
    <dgm:pt modelId="{9A873CE6-6B32-4001-AF7C-8517D96A1D9E}" type="pres">
      <dgm:prSet presAssocID="{910BDDE1-4D32-4110-90A6-AC4DF60293BF}" presName="sibTrans" presStyleCnt="0"/>
      <dgm:spPr/>
    </dgm:pt>
    <dgm:pt modelId="{5DB9BE3B-4AEE-46BE-A754-6A0CFFD4395D}" type="pres">
      <dgm:prSet presAssocID="{6F698B96-15B2-4FAE-A2D1-E43E737B078A}" presName="compNode" presStyleCnt="0"/>
      <dgm:spPr/>
    </dgm:pt>
    <dgm:pt modelId="{EFF69FC4-3C82-4FA2-B99E-86EF9360A996}" type="pres">
      <dgm:prSet presAssocID="{6F698B96-15B2-4FAE-A2D1-E43E737B078A}" presName="iconBgRect" presStyleLbl="bgShp" presStyleIdx="3" presStyleCnt="5"/>
      <dgm:spPr/>
    </dgm:pt>
    <dgm:pt modelId="{5EDCC09A-105C-415C-829B-C0652BFC830D}" type="pres">
      <dgm:prSet presAssocID="{6F698B96-15B2-4FAE-A2D1-E43E737B07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D9DD2AC-7632-4F55-93D1-0BADEBD5E706}" type="pres">
      <dgm:prSet presAssocID="{6F698B96-15B2-4FAE-A2D1-E43E737B078A}" presName="spaceRect" presStyleCnt="0"/>
      <dgm:spPr/>
    </dgm:pt>
    <dgm:pt modelId="{11850C51-1CD2-4A9C-A2AA-9D4499104B85}" type="pres">
      <dgm:prSet presAssocID="{6F698B96-15B2-4FAE-A2D1-E43E737B078A}" presName="textRect" presStyleLbl="revTx" presStyleIdx="3" presStyleCnt="5">
        <dgm:presLayoutVars>
          <dgm:chMax val="1"/>
          <dgm:chPref val="1"/>
        </dgm:presLayoutVars>
      </dgm:prSet>
      <dgm:spPr/>
    </dgm:pt>
    <dgm:pt modelId="{0D74C022-4A9D-4426-92ED-9EEF0743E54E}" type="pres">
      <dgm:prSet presAssocID="{BDD27B0F-D40E-47DF-8DB0-7875C99B85D0}" presName="sibTrans" presStyleCnt="0"/>
      <dgm:spPr/>
    </dgm:pt>
    <dgm:pt modelId="{4C249EA9-6AEF-499A-A282-3E25B9B1E618}" type="pres">
      <dgm:prSet presAssocID="{DDA08653-6A75-4C79-90FF-4FBDB273B3F3}" presName="compNode" presStyleCnt="0"/>
      <dgm:spPr/>
    </dgm:pt>
    <dgm:pt modelId="{E8FA17EE-B0B5-4DC4-915D-18100472B590}" type="pres">
      <dgm:prSet presAssocID="{DDA08653-6A75-4C79-90FF-4FBDB273B3F3}" presName="iconBgRect" presStyleLbl="bgShp" presStyleIdx="4" presStyleCnt="5"/>
      <dgm:spPr/>
    </dgm:pt>
    <dgm:pt modelId="{18123B48-8463-4010-98DF-1CD31A570D79}" type="pres">
      <dgm:prSet presAssocID="{DDA08653-6A75-4C79-90FF-4FBDB273B3F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869F64-129D-450A-B344-302C36513D4C}" type="pres">
      <dgm:prSet presAssocID="{DDA08653-6A75-4C79-90FF-4FBDB273B3F3}" presName="spaceRect" presStyleCnt="0"/>
      <dgm:spPr/>
    </dgm:pt>
    <dgm:pt modelId="{BD577BB6-F826-4BFF-85C2-CF7AF482EC99}" type="pres">
      <dgm:prSet presAssocID="{DDA08653-6A75-4C79-90FF-4FBDB273B3F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940934-6B02-4488-8C43-2C673B93C263}" srcId="{6DE2FA08-4157-45EC-B1C3-3727413B0B33}" destId="{372EECBD-1995-487B-ACE6-C56F9C139F21}" srcOrd="2" destOrd="0" parTransId="{2C9B663D-EEF6-472D-B98E-1DFF73419120}" sibTransId="{910BDDE1-4D32-4110-90A6-AC4DF60293BF}"/>
    <dgm:cxn modelId="{86869361-884D-41E9-8795-01B5D32028D0}" type="presOf" srcId="{DDA08653-6A75-4C79-90FF-4FBDB273B3F3}" destId="{BD577BB6-F826-4BFF-85C2-CF7AF482EC99}" srcOrd="0" destOrd="0" presId="urn:microsoft.com/office/officeart/2018/5/layout/IconCircleLabelList"/>
    <dgm:cxn modelId="{E6230394-26B6-497A-8676-93051256DC1F}" type="presOf" srcId="{6DE2FA08-4157-45EC-B1C3-3727413B0B33}" destId="{F71523A9-358A-4113-811E-9883FC179508}" srcOrd="0" destOrd="0" presId="urn:microsoft.com/office/officeart/2018/5/layout/IconCircleLabelList"/>
    <dgm:cxn modelId="{B0E27DAB-B876-4BF2-BBFB-050DAA4B4D64}" srcId="{6DE2FA08-4157-45EC-B1C3-3727413B0B33}" destId="{6D3EA117-23E6-4D9A-A241-85C1E32F9083}" srcOrd="0" destOrd="0" parTransId="{77A29EE7-E7C6-4EF9-8F10-8C2EB8ECF941}" sibTransId="{C5708A59-119A-42C9-9DB2-0041BCC6E616}"/>
    <dgm:cxn modelId="{553A01AC-7BB9-4626-9E95-B0C6ADFC8C6C}" srcId="{6DE2FA08-4157-45EC-B1C3-3727413B0B33}" destId="{6F698B96-15B2-4FAE-A2D1-E43E737B078A}" srcOrd="3" destOrd="0" parTransId="{C99EC229-768E-47A7-966C-D5362711C242}" sibTransId="{BDD27B0F-D40E-47DF-8DB0-7875C99B85D0}"/>
    <dgm:cxn modelId="{7C71C1AD-A31C-474E-A86C-FE2C3637295E}" type="presOf" srcId="{6F698B96-15B2-4FAE-A2D1-E43E737B078A}" destId="{11850C51-1CD2-4A9C-A2AA-9D4499104B85}" srcOrd="0" destOrd="0" presId="urn:microsoft.com/office/officeart/2018/5/layout/IconCircleLabelList"/>
    <dgm:cxn modelId="{BF7FB0B8-0D4D-4535-9C14-464D96E5FB50}" type="presOf" srcId="{6D3EA117-23E6-4D9A-A241-85C1E32F9083}" destId="{B793EF70-C4EE-40B9-B5C2-C9F992E9BB0A}" srcOrd="0" destOrd="0" presId="urn:microsoft.com/office/officeart/2018/5/layout/IconCircleLabelList"/>
    <dgm:cxn modelId="{E6B7C2D2-0D28-479F-BD81-DFBF2050BBED}" type="presOf" srcId="{FE4B2D10-B8D9-4D7C-8950-7A90A29525F5}" destId="{B523686E-5DF5-47BB-AC2B-D6EB39035786}" srcOrd="0" destOrd="0" presId="urn:microsoft.com/office/officeart/2018/5/layout/IconCircleLabelList"/>
    <dgm:cxn modelId="{E27C9DF2-1438-4E50-BBA2-1A5AB86039B3}" srcId="{6DE2FA08-4157-45EC-B1C3-3727413B0B33}" destId="{FE4B2D10-B8D9-4D7C-8950-7A90A29525F5}" srcOrd="1" destOrd="0" parTransId="{F9F464F3-9DB0-4B31-B3E5-5BB2383D9C48}" sibTransId="{E21362C3-0A5B-4089-8AA0-2D1102BCB0E0}"/>
    <dgm:cxn modelId="{540BB9FE-02B4-4A29-8F77-172061FB5D13}" type="presOf" srcId="{372EECBD-1995-487B-ACE6-C56F9C139F21}" destId="{42A1ECD3-E3BA-49E2-B880-08660E8B6D85}" srcOrd="0" destOrd="0" presId="urn:microsoft.com/office/officeart/2018/5/layout/IconCircleLabelList"/>
    <dgm:cxn modelId="{AE2BE8FE-E0C1-4251-9F14-F7DC6ED591FD}" srcId="{6DE2FA08-4157-45EC-B1C3-3727413B0B33}" destId="{DDA08653-6A75-4C79-90FF-4FBDB273B3F3}" srcOrd="4" destOrd="0" parTransId="{4457E3EF-2A6F-451E-ACA2-F82187C97A36}" sibTransId="{07125D2C-DE67-421A-99FD-D7B6762FEC13}"/>
    <dgm:cxn modelId="{587D3FC3-EAF7-48F4-AB31-A9E74D94D0D2}" type="presParOf" srcId="{F71523A9-358A-4113-811E-9883FC179508}" destId="{5D481981-8153-4BA9-862C-F131654039E1}" srcOrd="0" destOrd="0" presId="urn:microsoft.com/office/officeart/2018/5/layout/IconCircleLabelList"/>
    <dgm:cxn modelId="{B3CB3533-98F3-476E-8402-A06F20E104B8}" type="presParOf" srcId="{5D481981-8153-4BA9-862C-F131654039E1}" destId="{02D2A33C-7D82-4FB3-AD6A-C5422EEA9177}" srcOrd="0" destOrd="0" presId="urn:microsoft.com/office/officeart/2018/5/layout/IconCircleLabelList"/>
    <dgm:cxn modelId="{77FBCF78-46FC-4CEF-8786-6D559828F737}" type="presParOf" srcId="{5D481981-8153-4BA9-862C-F131654039E1}" destId="{C4115B14-0F8B-45F4-9939-7C88BCACD57F}" srcOrd="1" destOrd="0" presId="urn:microsoft.com/office/officeart/2018/5/layout/IconCircleLabelList"/>
    <dgm:cxn modelId="{9785FC78-A2ED-4EA5-8962-E99DA0233F33}" type="presParOf" srcId="{5D481981-8153-4BA9-862C-F131654039E1}" destId="{E3EE7679-CCEB-41AB-B8AF-F53B57C79A70}" srcOrd="2" destOrd="0" presId="urn:microsoft.com/office/officeart/2018/5/layout/IconCircleLabelList"/>
    <dgm:cxn modelId="{E6764FA7-FDFB-4F84-8995-E00467C91BDA}" type="presParOf" srcId="{5D481981-8153-4BA9-862C-F131654039E1}" destId="{B793EF70-C4EE-40B9-B5C2-C9F992E9BB0A}" srcOrd="3" destOrd="0" presId="urn:microsoft.com/office/officeart/2018/5/layout/IconCircleLabelList"/>
    <dgm:cxn modelId="{074E1319-1CE2-4B92-B1E1-7F6AA5E9B570}" type="presParOf" srcId="{F71523A9-358A-4113-811E-9883FC179508}" destId="{92C00E67-7F43-4E8E-AC95-FB046CFCCEC6}" srcOrd="1" destOrd="0" presId="urn:microsoft.com/office/officeart/2018/5/layout/IconCircleLabelList"/>
    <dgm:cxn modelId="{24B4C0E1-58B0-49E1-98B2-4F22E6E29585}" type="presParOf" srcId="{F71523A9-358A-4113-811E-9883FC179508}" destId="{5E2DFFD9-C813-4085-AFBD-499A21F8E782}" srcOrd="2" destOrd="0" presId="urn:microsoft.com/office/officeart/2018/5/layout/IconCircleLabelList"/>
    <dgm:cxn modelId="{25D62C31-83B8-40A8-BE7B-79E127924BA6}" type="presParOf" srcId="{5E2DFFD9-C813-4085-AFBD-499A21F8E782}" destId="{8BBD25B4-1FCF-40A5-BD29-6020ADA4EAAC}" srcOrd="0" destOrd="0" presId="urn:microsoft.com/office/officeart/2018/5/layout/IconCircleLabelList"/>
    <dgm:cxn modelId="{F847E772-1937-4535-8B48-0C30D801545F}" type="presParOf" srcId="{5E2DFFD9-C813-4085-AFBD-499A21F8E782}" destId="{CDF188CB-B71E-4605-A256-477E52A0D4FE}" srcOrd="1" destOrd="0" presId="urn:microsoft.com/office/officeart/2018/5/layout/IconCircleLabelList"/>
    <dgm:cxn modelId="{CE68B31A-18D6-4206-8238-7FD7CB8017AD}" type="presParOf" srcId="{5E2DFFD9-C813-4085-AFBD-499A21F8E782}" destId="{CA7027F8-0293-4D8B-B166-E163A26C43E3}" srcOrd="2" destOrd="0" presId="urn:microsoft.com/office/officeart/2018/5/layout/IconCircleLabelList"/>
    <dgm:cxn modelId="{95D96826-0579-4041-9B8B-019742EEA57B}" type="presParOf" srcId="{5E2DFFD9-C813-4085-AFBD-499A21F8E782}" destId="{B523686E-5DF5-47BB-AC2B-D6EB39035786}" srcOrd="3" destOrd="0" presId="urn:microsoft.com/office/officeart/2018/5/layout/IconCircleLabelList"/>
    <dgm:cxn modelId="{021AAC7E-DF78-41E7-B959-F1397A8A0B26}" type="presParOf" srcId="{F71523A9-358A-4113-811E-9883FC179508}" destId="{7B09DA9D-3395-443E-856A-CB58C2BC5E7C}" srcOrd="3" destOrd="0" presId="urn:microsoft.com/office/officeart/2018/5/layout/IconCircleLabelList"/>
    <dgm:cxn modelId="{B94E5D21-B138-4B72-B6CC-C211768CE722}" type="presParOf" srcId="{F71523A9-358A-4113-811E-9883FC179508}" destId="{5B0A6C5F-5464-4F91-9946-71903AC82C5E}" srcOrd="4" destOrd="0" presId="urn:microsoft.com/office/officeart/2018/5/layout/IconCircleLabelList"/>
    <dgm:cxn modelId="{D6C248F7-6AB8-45C4-B021-9049A9A3CB77}" type="presParOf" srcId="{5B0A6C5F-5464-4F91-9946-71903AC82C5E}" destId="{85AD5E79-ABC4-43E5-BB01-49D5D60AF96A}" srcOrd="0" destOrd="0" presId="urn:microsoft.com/office/officeart/2018/5/layout/IconCircleLabelList"/>
    <dgm:cxn modelId="{83D133B0-B362-4DAD-8780-AA6987391BD4}" type="presParOf" srcId="{5B0A6C5F-5464-4F91-9946-71903AC82C5E}" destId="{92347EF7-B882-4D2F-9386-6D1337C0884E}" srcOrd="1" destOrd="0" presId="urn:microsoft.com/office/officeart/2018/5/layout/IconCircleLabelList"/>
    <dgm:cxn modelId="{C00FF3E3-D2C0-4571-86C4-CDF4C207701B}" type="presParOf" srcId="{5B0A6C5F-5464-4F91-9946-71903AC82C5E}" destId="{C63765B4-E6E7-4F2F-83F6-46F425EB9415}" srcOrd="2" destOrd="0" presId="urn:microsoft.com/office/officeart/2018/5/layout/IconCircleLabelList"/>
    <dgm:cxn modelId="{BA1728FD-ADF2-446C-8843-149367F43841}" type="presParOf" srcId="{5B0A6C5F-5464-4F91-9946-71903AC82C5E}" destId="{42A1ECD3-E3BA-49E2-B880-08660E8B6D85}" srcOrd="3" destOrd="0" presId="urn:microsoft.com/office/officeart/2018/5/layout/IconCircleLabelList"/>
    <dgm:cxn modelId="{78B45EB9-F5AE-49D9-8A37-152E576EEE2F}" type="presParOf" srcId="{F71523A9-358A-4113-811E-9883FC179508}" destId="{9A873CE6-6B32-4001-AF7C-8517D96A1D9E}" srcOrd="5" destOrd="0" presId="urn:microsoft.com/office/officeart/2018/5/layout/IconCircleLabelList"/>
    <dgm:cxn modelId="{FE3F7D50-4B28-4E17-BA71-C8A6247299AB}" type="presParOf" srcId="{F71523A9-358A-4113-811E-9883FC179508}" destId="{5DB9BE3B-4AEE-46BE-A754-6A0CFFD4395D}" srcOrd="6" destOrd="0" presId="urn:microsoft.com/office/officeart/2018/5/layout/IconCircleLabelList"/>
    <dgm:cxn modelId="{DE9D82E7-8831-44D3-BEEE-A769747482A9}" type="presParOf" srcId="{5DB9BE3B-4AEE-46BE-A754-6A0CFFD4395D}" destId="{EFF69FC4-3C82-4FA2-B99E-86EF9360A996}" srcOrd="0" destOrd="0" presId="urn:microsoft.com/office/officeart/2018/5/layout/IconCircleLabelList"/>
    <dgm:cxn modelId="{73FDA42E-CF3D-4719-B88A-982DE57D2D99}" type="presParOf" srcId="{5DB9BE3B-4AEE-46BE-A754-6A0CFFD4395D}" destId="{5EDCC09A-105C-415C-829B-C0652BFC830D}" srcOrd="1" destOrd="0" presId="urn:microsoft.com/office/officeart/2018/5/layout/IconCircleLabelList"/>
    <dgm:cxn modelId="{F406A8DF-4319-4D21-A648-22451CCA94F4}" type="presParOf" srcId="{5DB9BE3B-4AEE-46BE-A754-6A0CFFD4395D}" destId="{BD9DD2AC-7632-4F55-93D1-0BADEBD5E706}" srcOrd="2" destOrd="0" presId="urn:microsoft.com/office/officeart/2018/5/layout/IconCircleLabelList"/>
    <dgm:cxn modelId="{295BE16F-4A77-477C-854C-040ED22A9268}" type="presParOf" srcId="{5DB9BE3B-4AEE-46BE-A754-6A0CFFD4395D}" destId="{11850C51-1CD2-4A9C-A2AA-9D4499104B85}" srcOrd="3" destOrd="0" presId="urn:microsoft.com/office/officeart/2018/5/layout/IconCircleLabelList"/>
    <dgm:cxn modelId="{623BD3C9-455D-4EE3-914B-345EC058BBEA}" type="presParOf" srcId="{F71523A9-358A-4113-811E-9883FC179508}" destId="{0D74C022-4A9D-4426-92ED-9EEF0743E54E}" srcOrd="7" destOrd="0" presId="urn:microsoft.com/office/officeart/2018/5/layout/IconCircleLabelList"/>
    <dgm:cxn modelId="{8D960F8B-438E-45F1-A051-7950E68D5781}" type="presParOf" srcId="{F71523A9-358A-4113-811E-9883FC179508}" destId="{4C249EA9-6AEF-499A-A282-3E25B9B1E618}" srcOrd="8" destOrd="0" presId="urn:microsoft.com/office/officeart/2018/5/layout/IconCircleLabelList"/>
    <dgm:cxn modelId="{49434F95-5304-435B-B485-29CB53E0E710}" type="presParOf" srcId="{4C249EA9-6AEF-499A-A282-3E25B9B1E618}" destId="{E8FA17EE-B0B5-4DC4-915D-18100472B590}" srcOrd="0" destOrd="0" presId="urn:microsoft.com/office/officeart/2018/5/layout/IconCircleLabelList"/>
    <dgm:cxn modelId="{9B950E79-95F4-483A-BF0E-934E93C3C1AB}" type="presParOf" srcId="{4C249EA9-6AEF-499A-A282-3E25B9B1E618}" destId="{18123B48-8463-4010-98DF-1CD31A570D79}" srcOrd="1" destOrd="0" presId="urn:microsoft.com/office/officeart/2018/5/layout/IconCircleLabelList"/>
    <dgm:cxn modelId="{FB1CE600-6D14-4D78-ACDB-DFDB76DDCB73}" type="presParOf" srcId="{4C249EA9-6AEF-499A-A282-3E25B9B1E618}" destId="{51869F64-129D-450A-B344-302C36513D4C}" srcOrd="2" destOrd="0" presId="urn:microsoft.com/office/officeart/2018/5/layout/IconCircleLabelList"/>
    <dgm:cxn modelId="{915A4464-A567-4E99-9D8B-1BD853716104}" type="presParOf" srcId="{4C249EA9-6AEF-499A-A282-3E25B9B1E618}" destId="{BD577BB6-F826-4BFF-85C2-CF7AF482EC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2A33C-7D82-4FB3-AD6A-C5422EEA9177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15B14-0F8B-45F4-9939-7C88BCACD57F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3EF70-C4EE-40B9-B5C2-C9F992E9BB0A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Efficient Inventory Management</a:t>
          </a:r>
        </a:p>
      </dsp:txBody>
      <dsp:txXfrm>
        <a:off x="333914" y="2456402"/>
        <a:ext cx="1800000" cy="720000"/>
      </dsp:txXfrm>
    </dsp:sp>
    <dsp:sp modelId="{8BBD25B4-1FCF-40A5-BD29-6020ADA4EAAC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188CB-B71E-4605-A256-477E52A0D4FE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3686E-5DF5-47BB-AC2B-D6EB39035786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Accurate Reporting</a:t>
          </a:r>
        </a:p>
      </dsp:txBody>
      <dsp:txXfrm>
        <a:off x="2448914" y="2456402"/>
        <a:ext cx="1800000" cy="720000"/>
      </dsp:txXfrm>
    </dsp:sp>
    <dsp:sp modelId="{85AD5E79-ABC4-43E5-BB01-49D5D60AF96A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47EF7-B882-4D2F-9386-6D1337C0884E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1ECD3-E3BA-49E2-B880-08660E8B6D85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Enhanced User Interaction</a:t>
          </a:r>
        </a:p>
      </dsp:txBody>
      <dsp:txXfrm>
        <a:off x="4563914" y="2456402"/>
        <a:ext cx="1800000" cy="720000"/>
      </dsp:txXfrm>
    </dsp:sp>
    <dsp:sp modelId="{EFF69FC4-3C82-4FA2-B99E-86EF9360A996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CC09A-105C-415C-829B-C0652BFC830D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50C51-1CD2-4A9C-A2AA-9D4499104B8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 Integrity</a:t>
          </a:r>
        </a:p>
      </dsp:txBody>
      <dsp:txXfrm>
        <a:off x="6678914" y="2456402"/>
        <a:ext cx="1800000" cy="720000"/>
      </dsp:txXfrm>
    </dsp:sp>
    <dsp:sp modelId="{E8FA17EE-B0B5-4DC4-915D-18100472B590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23B48-8463-4010-98DF-1CD31A570D79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77BB6-F826-4BFF-85C2-CF7AF482EC99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Improved Decision Making</a:t>
          </a:r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1AAD-E444-E57C-0AC0-3A36A2059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25AE6-3DB9-43C9-7E9E-C7C4FBDF9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5D17F-649B-AC0B-FB89-6318B4C7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5CEF-60F7-D203-AD4D-2DD73C12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A684-6A43-C2EB-7EC7-8B991B35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5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A0CB-5410-DA1C-DE58-4E1C9200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48F81-B2C6-12B5-4D6B-0CE14D9AD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49E0-593C-F8BF-25A9-2D21162A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8A25-A5D7-6FA7-31B1-1DD20FF4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4D176-4FEA-B665-2366-09DDF7CA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8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9E64F4-851C-43EA-5603-407259033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435EA-5F61-84D7-C608-8FDF5DA5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C8C1-F161-39CA-75B4-8FB40010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BB365-5426-7B7F-5536-EACB73FE5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7709-0512-A67E-B1A6-3F5822E1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1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0EBC-BAA0-0BEE-25F9-FF7CEF10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3F5A-79E9-B8A0-E10B-E5D807F7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B9DB-DDA6-5817-C370-62F7C351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56597-B7D4-47D5-D032-64BDB635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13C3D-6F0D-5E92-3D61-4704563E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8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B819-252C-AD9E-DB4B-4ED99701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7D3C-3AEF-1A85-BE3B-A85A5A3A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68BB-D278-64E0-8141-F57D91C6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5572-D093-680B-CB39-9B8C119C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F427-0E61-1C6B-E22F-D475208D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9AE6-000C-540D-6007-0294AB0E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6A5A-8125-4B7E-31C9-EC6D2AA6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58EC2-46AC-7276-35CB-427066183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C2E70-3AFA-A20B-E8BB-D97AB8C7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695F6-3F84-0DA4-5F9C-8A8D389E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7EFED-E104-FD74-9B3F-F642519B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7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06CC-0A9D-2194-BB1B-1C6738BC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AE49-9CBE-2949-56D5-5896033E3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84195-020D-C2CC-E269-D3936C8D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1BAFA-31A7-BC6A-3E3C-2FB0720F0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F4D48-6F89-D345-7C83-73EF05BB7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9913E-FD03-1BF0-B6F5-CA7815B0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C09AD-E9ED-0B51-2352-741F6158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12395-33AE-8AF0-EB9D-54A5BA75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1A8-E643-235B-8944-323E4364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38A9F-FCAA-24BA-C59A-A14220F2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194FE-F5FE-58B9-77F4-5D90FD65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FA216-502B-2A82-3DEC-36345D2C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1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43EB-C75D-635A-9D75-8DB3342AC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2F6F9-6452-C30E-5858-0EB59F2C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CC14-ED0F-4169-36F0-53E2706D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3421-48C7-0BAA-82BC-899C053B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402B-179E-76CE-8FD7-FEF25C89C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9A359-6345-CD9A-63DE-DF17F9CD3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D3101-4590-B93D-CFD6-2D7F7F23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9E11-0266-4A28-B2AF-E5EAE04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EF7BC-846C-5C13-9A93-61A7D5E8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71C1-4121-95F6-3A8C-9B210C75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BFEA7-D152-2D19-AE88-C18648229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9A627-4376-CC71-5364-E2FBBAA1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E6E29-B6F2-E6D9-81AE-98C9C701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8B6A5-1FE9-7768-5C08-F54013DC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F2095-0808-CACB-FA7C-73B074E0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CBDCF-0A0D-C5C9-F867-09623CC3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CDC9E-920C-82AE-E65A-B0086523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64E0-BE9C-38B7-BDEE-5D8B37893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E9116-E2D1-4D8B-8B79-4CBAC42371D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7109-3ABC-4E1E-22BC-80C4733C9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CC4B-ABE4-8A02-D3CA-2BD0F0FD8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D03E6-7B07-4ED5-9B65-4818404A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19B8C-78BC-E84F-0D04-3A225C8BD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Nike Shoe Inventory Management System</a:t>
            </a:r>
            <a:br>
              <a:rPr lang="en-US" sz="48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A9B59-4280-D214-791A-F3A96BBBA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4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C0EE-0FE1-9779-D3F5-422FA2C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Working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522F-1BF9-1E7D-8DCC-BE50A27A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Updating a Shoe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/>
              <a:t>It accepts the following input</a:t>
            </a:r>
          </a:p>
          <a:p>
            <a:r>
              <a:rPr lang="en-US" sz="2200" dirty="0"/>
              <a:t>Name</a:t>
            </a:r>
          </a:p>
          <a:p>
            <a:r>
              <a:rPr lang="en-US" sz="2200" dirty="0"/>
              <a:t>Size</a:t>
            </a:r>
          </a:p>
          <a:p>
            <a:r>
              <a:rPr lang="en-US" sz="2200" dirty="0"/>
              <a:t>Color</a:t>
            </a:r>
          </a:p>
          <a:p>
            <a:r>
              <a:rPr lang="en-US" sz="2200" dirty="0"/>
              <a:t>Quantity </a:t>
            </a:r>
          </a:p>
          <a:p>
            <a:r>
              <a:rPr lang="en-US" sz="2200" dirty="0"/>
              <a:t>SKU</a:t>
            </a:r>
          </a:p>
          <a:p>
            <a:pPr marL="0" indent="0">
              <a:buNone/>
            </a:pPr>
            <a:r>
              <a:rPr lang="en-US" sz="2200" dirty="0"/>
              <a:t>NOTE: You can press enter to keep the previous entry as it 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7F97F-0C32-A160-E78B-D0FB0D4F7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481" y="329183"/>
            <a:ext cx="3302933" cy="34299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60397-0F9A-9EDF-56A2-7716EC6C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394" y="4079193"/>
            <a:ext cx="3784819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4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C0EE-0FE1-9779-D3F5-422FA2C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Working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522F-1BF9-1E7D-8DCC-BE50A27A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 a Shoe</a:t>
            </a:r>
          </a:p>
          <a:p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Enter SKU to search and delete from the 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EEA5B-891C-4FBC-844C-71CC4436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693230"/>
            <a:ext cx="4014216" cy="2701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37AF3-8C59-7271-AA00-0F7617088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415" y="4174837"/>
            <a:ext cx="7669353" cy="13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4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C0EE-0FE1-9779-D3F5-422FA2C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Working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522F-1BF9-1E7D-8DCC-BE50A27A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 a Shoe</a:t>
            </a:r>
          </a:p>
          <a:p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Enter SKU to search from the 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database.</a:t>
            </a:r>
            <a:endParaRPr lang="en-US" sz="2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13167-539F-F16F-7489-69DD46CF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72422"/>
            <a:ext cx="4014216" cy="2543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AEECD7-93BA-6980-D6C7-79C42AF3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86379"/>
            <a:ext cx="3995928" cy="196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4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C0EE-0FE1-9779-D3F5-422FA2C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Working</a:t>
            </a:r>
          </a:p>
        </p:txBody>
      </p:sp>
      <p:sp>
        <p:nvSpPr>
          <p:cNvPr id="55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522F-1BF9-1E7D-8DCC-BE50A27A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 Reports</a:t>
            </a:r>
          </a:p>
          <a:p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these op</a:t>
            </a:r>
            <a:r>
              <a:rPr lang="en-US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tions you can select and Generate a Report of your own liking.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E54EC-E959-66A7-4D5A-09EEBD71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24" y="531913"/>
            <a:ext cx="3099816" cy="2721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66875D-9EB9-3783-B9B0-EB252E569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1097854"/>
            <a:ext cx="3785616" cy="7760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728C6-22DC-F495-BE7B-8954B6AA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4" y="4165115"/>
            <a:ext cx="3099816" cy="1658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5B222-3948-5E9A-3D17-928C05ACB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7888" y="3467851"/>
            <a:ext cx="3785616" cy="222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8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B506C-71D5-5969-739B-33F37BE38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4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AE7C9-0A48-48C3-7604-8782C6226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Company Background</a:t>
            </a:r>
            <a:br>
              <a:rPr lang="en-US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89D11-9673-B128-0266-C4E7E249B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5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Nike, Inc. is a global leader in the design, manufacturing, and marketing of athletic footwear, apparel, and equipment. </a:t>
            </a:r>
          </a:p>
          <a:p>
            <a:r>
              <a:rPr lang="en-US" sz="15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Founded on January 25, 1964, as Blue Ribbon Sports and officially becoming Nike, Inc. in 1971, the company has grown to become one of the most recognized brands worldwide. 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8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9148F-3F14-CFEE-8F0F-E096DD92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900" b="1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Objectives</a:t>
            </a:r>
            <a:br>
              <a:rPr lang="en-US" sz="28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841510-2050-F8B3-DE40-16688D4D8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2594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35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0ECE-EE6C-2D24-2192-9FE72FEB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EB72-D786-0A59-F0E8-279CB3C3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 GUI</a:t>
            </a:r>
          </a:p>
          <a:p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9DC6-A944-5AFE-B319-894DBE6B9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68586"/>
            <a:ext cx="5334197" cy="512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C0ECE-EE6C-2D24-2192-9FE72FEB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EB72-D786-0A59-F0E8-279CB3C3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470780"/>
            <a:ext cx="10998649" cy="58855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 (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main.py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/>
              <a:t>This module have the following attributes</a:t>
            </a:r>
          </a:p>
          <a:p>
            <a:r>
              <a:rPr lang="en-US" sz="2000" dirty="0" err="1"/>
              <a:t>Tkinter</a:t>
            </a:r>
            <a:r>
              <a:rPr lang="en-US" sz="2000" dirty="0"/>
              <a:t> library for GUI</a:t>
            </a:r>
          </a:p>
          <a:p>
            <a:r>
              <a:rPr lang="en-US" sz="2000" dirty="0" err="1"/>
              <a:t>MessageBox</a:t>
            </a:r>
            <a:r>
              <a:rPr lang="en-US" sz="2000" dirty="0"/>
              <a:t> for prompting messages</a:t>
            </a:r>
          </a:p>
          <a:p>
            <a:r>
              <a:rPr lang="en-US" sz="2000" dirty="0"/>
              <a:t>Five functions to connect front end with the backend which are</a:t>
            </a:r>
          </a:p>
          <a:p>
            <a:pPr lvl="1"/>
            <a:r>
              <a:rPr lang="en-US" sz="1800" b="1" dirty="0" err="1"/>
              <a:t>add_shoe_gui</a:t>
            </a:r>
            <a:r>
              <a:rPr lang="en-US" sz="1800" b="1" dirty="0"/>
              <a:t>()</a:t>
            </a:r>
          </a:p>
          <a:p>
            <a:pPr lvl="1"/>
            <a:r>
              <a:rPr lang="en-US" sz="1800" b="1" dirty="0" err="1"/>
              <a:t>search_shoe_gui</a:t>
            </a:r>
            <a:r>
              <a:rPr lang="en-US" sz="1800" b="1" dirty="0"/>
              <a:t>()</a:t>
            </a:r>
          </a:p>
          <a:p>
            <a:pPr lvl="1"/>
            <a:r>
              <a:rPr lang="en-US" sz="1800" b="1" dirty="0" err="1"/>
              <a:t>update_shoe_gui</a:t>
            </a:r>
            <a:r>
              <a:rPr lang="en-US" sz="1800" b="1" dirty="0"/>
              <a:t>()</a:t>
            </a:r>
          </a:p>
          <a:p>
            <a:pPr lvl="1"/>
            <a:r>
              <a:rPr lang="en-US" sz="1800" b="1" dirty="0" err="1"/>
              <a:t>delete_shoe_gui</a:t>
            </a:r>
            <a:r>
              <a:rPr lang="en-US" sz="1800" b="1" dirty="0"/>
              <a:t>()</a:t>
            </a:r>
          </a:p>
          <a:p>
            <a:pPr lvl="1"/>
            <a:r>
              <a:rPr lang="en-US" sz="1800" b="1" dirty="0" err="1"/>
              <a:t>generate_reports</a:t>
            </a:r>
            <a:r>
              <a:rPr lang="en-US" sz="1800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869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57863-345C-BC1D-B6DB-9C1AADDAA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34C9-BECA-7795-C661-33E0815D2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448554"/>
            <a:ext cx="9405240" cy="49077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Inventory Management (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inventory.py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has the following functions</a:t>
            </a:r>
          </a:p>
          <a:p>
            <a:r>
              <a:rPr lang="en-US" sz="2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load_inventory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(Loads the dictionary in the program)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Save_inventory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(Saves the data in the program to the dictionary)</a:t>
            </a:r>
          </a:p>
          <a:p>
            <a:r>
              <a:rPr lang="en-US" sz="2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dd_shoe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(Add the shoe into the dictionary)</a:t>
            </a:r>
          </a:p>
          <a:p>
            <a:r>
              <a:rPr lang="en-US" sz="2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search_shoe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(Search the specific shoe in dictionary)</a:t>
            </a:r>
          </a:p>
          <a:p>
            <a:r>
              <a:rPr lang="en-US" sz="2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pdate_shoe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(Update the given shoe)</a:t>
            </a:r>
          </a:p>
          <a:p>
            <a:r>
              <a:rPr lang="en-US" sz="2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delete_shoe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(Delete the shoe in dictionary)</a:t>
            </a:r>
          </a:p>
          <a:p>
            <a:r>
              <a:rPr lang="en-US" sz="2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ist_shoes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(Generate list of shoes)</a:t>
            </a:r>
          </a:p>
          <a:p>
            <a:pPr marL="0" indent="0">
              <a:buNone/>
            </a:pPr>
            <a:r>
              <a:rPr lang="en-US" sz="2000" dirty="0"/>
              <a:t>All of these functions accepts inputs from the user (main.py) and utilizes it in background.</a:t>
            </a:r>
          </a:p>
        </p:txBody>
      </p:sp>
    </p:spTree>
    <p:extLst>
      <p:ext uri="{BB962C8B-B14F-4D97-AF65-F5344CB8AC3E}">
        <p14:creationId xmlns:p14="http://schemas.microsoft.com/office/powerpoint/2010/main" val="388744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24E7-903A-9BF8-FF0F-D87C5BA3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BD2C-8A5D-B7C1-F0BE-1432A50B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814812"/>
            <a:ext cx="10745152" cy="55415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Reporting (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report.py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has four attributes</a:t>
            </a:r>
          </a:p>
          <a:p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Generate_total_shoe_report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(Generate report by adding all shoes)</a:t>
            </a:r>
          </a:p>
          <a:p>
            <a:r>
              <a:rPr lang="en-US" sz="2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Generate_shoes_by_color_report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(Generate report by Color)</a:t>
            </a:r>
          </a:p>
          <a:p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Generate_shoes</a:t>
            </a:r>
            <a:r>
              <a:rPr lang="en-US" sz="20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_by_size_report</a:t>
            </a: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(Generate report by Size)</a:t>
            </a:r>
          </a:p>
          <a:p>
            <a:r>
              <a:rPr lang="en-US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Generate_comprehensive_report</a:t>
            </a: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(Generate report by giving all the attributes)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173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1C73D-33ED-844B-881B-35400B17C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B0E990-93B6-D277-0580-BA287C45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-501650"/>
            <a:ext cx="4646905" cy="6857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</a:rPr>
              <a:t>Shoe Class (</a:t>
            </a:r>
            <a:r>
              <a:rPr lang="en-US" sz="2400" b="1" dirty="0">
                <a:effectLst/>
              </a:rPr>
              <a:t>shoe.py</a:t>
            </a:r>
            <a:r>
              <a:rPr lang="en-US" sz="2400" dirty="0">
                <a:effectLst/>
              </a:rPr>
              <a:t>)</a:t>
            </a:r>
          </a:p>
          <a:p>
            <a:pPr marL="114300" marR="0" lvl="0" indent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/>
              <a:t>It is a class which is defining all the attributes to take from the user and is used in all the provided files.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144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C0EE-0FE1-9779-D3F5-422FA2C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Working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C522F-1BF9-1E7D-8DCC-BE50A27A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Adding a Shoe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/>
              <a:t>It accepts the following input</a:t>
            </a:r>
          </a:p>
          <a:p>
            <a:r>
              <a:rPr lang="en-US" sz="2200" dirty="0"/>
              <a:t>Name (String)</a:t>
            </a:r>
          </a:p>
          <a:p>
            <a:r>
              <a:rPr lang="en-US" sz="2200" dirty="0"/>
              <a:t>Size (Integer)</a:t>
            </a:r>
          </a:p>
          <a:p>
            <a:r>
              <a:rPr lang="en-US" sz="2200" dirty="0"/>
              <a:t>Color (String)</a:t>
            </a:r>
          </a:p>
          <a:p>
            <a:r>
              <a:rPr lang="en-US" sz="2200" dirty="0"/>
              <a:t>Quantity (Integer)</a:t>
            </a:r>
          </a:p>
          <a:p>
            <a:r>
              <a:rPr lang="en-US" sz="2200" dirty="0"/>
              <a:t>SKU (String)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A8D78-3A82-EE38-9C85-E0EF73DD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367" y="329183"/>
            <a:ext cx="3105161" cy="34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Nike Shoe Inventory Management System </vt:lpstr>
      <vt:lpstr>Company Background </vt:lpstr>
      <vt:lpstr>System Objectives </vt:lpstr>
      <vt:lpstr>Modules</vt:lpstr>
      <vt:lpstr>Modules</vt:lpstr>
      <vt:lpstr>PowerPoint Presentation</vt:lpstr>
      <vt:lpstr>PowerPoint Presentation</vt:lpstr>
      <vt:lpstr>PowerPoint Presentation</vt:lpstr>
      <vt:lpstr>Working</vt:lpstr>
      <vt:lpstr>Working</vt:lpstr>
      <vt:lpstr>Working</vt:lpstr>
      <vt:lpstr>Working</vt:lpstr>
      <vt:lpstr>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Zohaib Aamer</dc:creator>
  <cp:lastModifiedBy>Zohaib Aamer</cp:lastModifiedBy>
  <cp:revision>2</cp:revision>
  <dcterms:created xsi:type="dcterms:W3CDTF">2024-06-03T17:26:36Z</dcterms:created>
  <dcterms:modified xsi:type="dcterms:W3CDTF">2024-06-03T18:14:37Z</dcterms:modified>
</cp:coreProperties>
</file>