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58" r:id="rId8"/>
    <p:sldId id="259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Click to edit Master text styles</a:t>
            </a:r>
          </a:p>
          <a:p>
            <a:pPr lvl="1"/>
            <a:r>
              <a:rPr lang="fr-CA" dirty="0" smtClean="0"/>
              <a:t>Second level</a:t>
            </a:r>
          </a:p>
          <a:p>
            <a:pPr lvl="2"/>
            <a:r>
              <a:rPr lang="fr-CA" dirty="0" smtClean="0"/>
              <a:t>Third level</a:t>
            </a:r>
          </a:p>
          <a:p>
            <a:pPr lvl="3"/>
            <a:r>
              <a:rPr lang="fr-CA" dirty="0" smtClean="0"/>
              <a:t>Fourth level</a:t>
            </a:r>
          </a:p>
          <a:p>
            <a:pPr lvl="4"/>
            <a:r>
              <a:rPr lang="fr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15-04-09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Clinique Médicale Angus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US" sz="1600"/>
              <a:t>Anna Pushkina</a:t>
            </a:r>
          </a:p>
          <a:p>
            <a:pPr algn="r"/>
            <a:r>
              <a:rPr lang="en-US" sz="1600"/>
              <a:t>Danny Thibaudeau</a:t>
            </a:r>
          </a:p>
          <a:p>
            <a:pPr algn="r"/>
            <a:r>
              <a:rPr lang="en-US" sz="1600"/>
              <a:t>Romary Ndamobissi</a:t>
            </a:r>
          </a:p>
        </p:txBody>
      </p:sp>
    </p:spTree>
    <p:extLst>
      <p:ext uri="{BB962C8B-B14F-4D97-AF65-F5344CB8AC3E}">
        <p14:creationId xmlns:p14="http://schemas.microsoft.com/office/powerpoint/2010/main" val="113847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 actuel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7743" r="-47814" b="-2"/>
          <a:stretch/>
        </p:blipFill>
        <p:spPr/>
      </p:pic>
    </p:spTree>
    <p:extLst>
      <p:ext uri="{BB962C8B-B14F-4D97-AF65-F5344CB8AC3E}">
        <p14:creationId xmlns:p14="http://schemas.microsoft.com/office/powerpoint/2010/main" val="9162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d’accueil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452" r="-22907"/>
          <a:stretch/>
        </p:blipFill>
        <p:spPr/>
      </p:pic>
    </p:spTree>
    <p:extLst>
      <p:ext uri="{BB962C8B-B14F-4D97-AF65-F5344CB8AC3E}">
        <p14:creationId xmlns:p14="http://schemas.microsoft.com/office/powerpoint/2010/main" val="19905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des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051" r="-15000" b="735"/>
          <a:stretch/>
        </p:blipFill>
        <p:spPr/>
      </p:pic>
    </p:spTree>
    <p:extLst>
      <p:ext uri="{BB962C8B-B14F-4D97-AF65-F5344CB8AC3E}">
        <p14:creationId xmlns:p14="http://schemas.microsoft.com/office/powerpoint/2010/main" val="40352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des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576" b="95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996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de l’équipe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374" r="13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516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11" y="2191241"/>
            <a:ext cx="4938777" cy="38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6449" y="3005347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Page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36449" y="4806479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Fragments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69593" y="3005347"/>
            <a:ext cx="1377879" cy="265074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Page</a:t>
            </a:r>
          </a:p>
          <a:p>
            <a:pPr algn="ctr"/>
            <a:r>
              <a:rPr lang="en-US" sz="3200"/>
              <a:t>Finale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068" y="3405138"/>
            <a:ext cx="2001086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Client</a:t>
            </a:r>
          </a:p>
        </p:txBody>
      </p:sp>
      <p:sp>
        <p:nvSpPr>
          <p:cNvPr id="11" name="Plus 10"/>
          <p:cNvSpPr/>
          <p:nvPr/>
        </p:nvSpPr>
        <p:spPr>
          <a:xfrm>
            <a:off x="1344675" y="3980846"/>
            <a:ext cx="764992" cy="760847"/>
          </a:xfrm>
          <a:prstGeom prst="mathPl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6142" y="2191242"/>
            <a:ext cx="144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Server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362100" y="3599042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12" y="2191241"/>
            <a:ext cx="3245481" cy="3320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6646" y="4240687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Fragments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6646" y="3005347"/>
            <a:ext cx="2772355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2543" y="2529125"/>
            <a:ext cx="2001086" cy="27812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4317" y="2191242"/>
            <a:ext cx="144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Server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751809" y="3114410"/>
            <a:ext cx="1834403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3926119" y="4373490"/>
            <a:ext cx="1584343" cy="26560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0800000">
            <a:off x="3926119" y="4747690"/>
            <a:ext cx="1584343" cy="26560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Serveur Intégré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1430" y="1891051"/>
            <a:ext cx="6849232" cy="4516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37970" y="2863552"/>
            <a:ext cx="4747865" cy="3162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1430" y="1891051"/>
            <a:ext cx="6849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</a:schemeClr>
                </a:solidFill>
              </a:rPr>
              <a:t>NodeJS – Serveur 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7970" y="2863553"/>
            <a:ext cx="19091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/>
              <a:t>Site Web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1693" y="4078372"/>
            <a:ext cx="2188332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/>
              <a:t>HTML5</a:t>
            </a:r>
          </a:p>
          <a:p>
            <a:r>
              <a:rPr lang="en-US" sz="3600"/>
              <a:t>CSS</a:t>
            </a:r>
          </a:p>
          <a:p>
            <a:r>
              <a:rPr lang="en-US" sz="360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14091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29</TotalTime>
  <Words>45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Orbit</vt:lpstr>
      <vt:lpstr>Clinique Médicale Angus</vt:lpstr>
      <vt:lpstr>Site actuel</vt:lpstr>
      <vt:lpstr>Page d’accueil</vt:lpstr>
      <vt:lpstr>page des services</vt:lpstr>
      <vt:lpstr>page des services</vt:lpstr>
      <vt:lpstr>Page de l’équipe</vt:lpstr>
      <vt:lpstr>Fragments</vt:lpstr>
      <vt:lpstr>Fragments</vt:lpstr>
      <vt:lpstr>Serveur Intégré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Thibaudeau</dc:creator>
  <cp:lastModifiedBy>Danny Thibaudeau</cp:lastModifiedBy>
  <cp:revision>6</cp:revision>
  <dcterms:created xsi:type="dcterms:W3CDTF">2015-04-05T16:49:04Z</dcterms:created>
  <dcterms:modified xsi:type="dcterms:W3CDTF">2015-04-10T00:47:47Z</dcterms:modified>
</cp:coreProperties>
</file>