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0" r:id="rId4"/>
    <p:sldId id="262" r:id="rId5"/>
    <p:sldId id="263" r:id="rId6"/>
    <p:sldId id="264" r:id="rId7"/>
    <p:sldId id="258" r:id="rId8"/>
    <p:sldId id="259" r:id="rId9"/>
    <p:sldId id="257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3" d="100"/>
          <a:sy n="153" d="100"/>
        </p:scale>
        <p:origin x="-6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15-04-11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fr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15-04-11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CA" dirty="0" smtClean="0"/>
              <a:t>Click to edit Master text styles</a:t>
            </a:r>
          </a:p>
          <a:p>
            <a:pPr lvl="1"/>
            <a:r>
              <a:rPr lang="fr-CA" dirty="0" smtClean="0"/>
              <a:t>Second level</a:t>
            </a:r>
          </a:p>
          <a:p>
            <a:pPr lvl="2"/>
            <a:r>
              <a:rPr lang="fr-CA" dirty="0" smtClean="0"/>
              <a:t>Third level</a:t>
            </a:r>
          </a:p>
          <a:p>
            <a:pPr lvl="3"/>
            <a:r>
              <a:rPr lang="fr-CA" dirty="0" smtClean="0"/>
              <a:t>Fourth level</a:t>
            </a:r>
          </a:p>
          <a:p>
            <a:pPr lvl="4"/>
            <a:r>
              <a:rPr lang="fr-CA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15-04-11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CA" dirty="0" smtClean="0"/>
              <a:t>Click to edit Master text styles</a:t>
            </a:r>
          </a:p>
          <a:p>
            <a:pPr lvl="1"/>
            <a:r>
              <a:rPr lang="fr-CA" dirty="0" smtClean="0"/>
              <a:t>Second level</a:t>
            </a:r>
          </a:p>
          <a:p>
            <a:pPr lvl="2"/>
            <a:r>
              <a:rPr lang="fr-CA" dirty="0" smtClean="0"/>
              <a:t>Third level</a:t>
            </a:r>
          </a:p>
          <a:p>
            <a:pPr lvl="3"/>
            <a:r>
              <a:rPr lang="fr-CA" dirty="0" smtClean="0"/>
              <a:t>Fourth level</a:t>
            </a:r>
          </a:p>
          <a:p>
            <a:pPr lvl="4"/>
            <a:r>
              <a:rPr lang="fr-CA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15-04-11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CA" dirty="0" smtClean="0"/>
              <a:t>Click to edit Master text styles</a:t>
            </a:r>
          </a:p>
          <a:p>
            <a:pPr lvl="1"/>
            <a:r>
              <a:rPr lang="fr-CA" dirty="0" smtClean="0"/>
              <a:t>Second level</a:t>
            </a:r>
          </a:p>
          <a:p>
            <a:pPr lvl="2"/>
            <a:r>
              <a:rPr lang="fr-CA" dirty="0" smtClean="0"/>
              <a:t>Third level</a:t>
            </a:r>
          </a:p>
          <a:p>
            <a:pPr lvl="3"/>
            <a:r>
              <a:rPr lang="fr-CA" dirty="0" smtClean="0"/>
              <a:t>Fourth level</a:t>
            </a:r>
          </a:p>
          <a:p>
            <a:pPr lvl="4"/>
            <a:r>
              <a:rPr lang="fr-CA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15-04-11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15-04-11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fr-CA" dirty="0" smtClean="0"/>
              <a:t>Click to edit Master text styles</a:t>
            </a:r>
          </a:p>
          <a:p>
            <a:pPr lvl="1"/>
            <a:r>
              <a:rPr lang="fr-CA" dirty="0" smtClean="0"/>
              <a:t>Second level</a:t>
            </a:r>
          </a:p>
          <a:p>
            <a:pPr lvl="2"/>
            <a:r>
              <a:rPr lang="fr-CA" dirty="0" smtClean="0"/>
              <a:t>Third level</a:t>
            </a:r>
          </a:p>
          <a:p>
            <a:pPr lvl="3"/>
            <a:r>
              <a:rPr lang="fr-CA" dirty="0" smtClean="0"/>
              <a:t>Fourth level</a:t>
            </a:r>
          </a:p>
          <a:p>
            <a:pPr lvl="4"/>
            <a:r>
              <a:rPr lang="fr-CA" dirty="0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fr-CA" dirty="0" smtClean="0"/>
              <a:t>Click to edit Master text styles</a:t>
            </a:r>
          </a:p>
          <a:p>
            <a:pPr lvl="1"/>
            <a:r>
              <a:rPr lang="fr-CA" dirty="0" smtClean="0"/>
              <a:t>Second level</a:t>
            </a:r>
          </a:p>
          <a:p>
            <a:pPr lvl="2"/>
            <a:r>
              <a:rPr lang="fr-CA" dirty="0" smtClean="0"/>
              <a:t>Third level</a:t>
            </a:r>
          </a:p>
          <a:p>
            <a:pPr lvl="3"/>
            <a:r>
              <a:rPr lang="fr-CA" dirty="0" smtClean="0"/>
              <a:t>Fourth level</a:t>
            </a:r>
          </a:p>
          <a:p>
            <a:pPr lvl="4"/>
            <a:r>
              <a:rPr lang="fr-CA" dirty="0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15-04-11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fr-CA" dirty="0" smtClean="0"/>
              <a:t>Click to edit Master text styles</a:t>
            </a:r>
          </a:p>
          <a:p>
            <a:pPr lvl="1"/>
            <a:r>
              <a:rPr lang="fr-CA" dirty="0" smtClean="0"/>
              <a:t>Second level</a:t>
            </a:r>
          </a:p>
          <a:p>
            <a:pPr lvl="2"/>
            <a:r>
              <a:rPr lang="fr-CA" dirty="0" smtClean="0"/>
              <a:t>Third level</a:t>
            </a:r>
          </a:p>
          <a:p>
            <a:pPr lvl="3"/>
            <a:r>
              <a:rPr lang="fr-CA" dirty="0" smtClean="0"/>
              <a:t>Fourth level</a:t>
            </a:r>
          </a:p>
          <a:p>
            <a:pPr lvl="4"/>
            <a:r>
              <a:rPr lang="fr-CA" dirty="0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fr-CA" dirty="0" smtClean="0"/>
              <a:t>Click to edit Master text styles</a:t>
            </a:r>
          </a:p>
          <a:p>
            <a:pPr lvl="1"/>
            <a:r>
              <a:rPr lang="fr-CA" dirty="0" smtClean="0"/>
              <a:t>Second level</a:t>
            </a:r>
          </a:p>
          <a:p>
            <a:pPr lvl="2"/>
            <a:r>
              <a:rPr lang="fr-CA" dirty="0" smtClean="0"/>
              <a:t>Third level</a:t>
            </a:r>
          </a:p>
          <a:p>
            <a:pPr lvl="3"/>
            <a:r>
              <a:rPr lang="fr-CA" dirty="0" smtClean="0"/>
              <a:t>Fourth level</a:t>
            </a:r>
          </a:p>
          <a:p>
            <a:pPr lvl="4"/>
            <a:r>
              <a:rPr lang="fr-CA" dirty="0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15-04-11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15-04-11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15-04-11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CA" dirty="0" smtClean="0"/>
              <a:t>Click to edit Master text styles</a:t>
            </a:r>
          </a:p>
          <a:p>
            <a:pPr lvl="1"/>
            <a:r>
              <a:rPr lang="fr-CA" dirty="0" smtClean="0"/>
              <a:t>Second level</a:t>
            </a:r>
          </a:p>
          <a:p>
            <a:pPr lvl="2"/>
            <a:r>
              <a:rPr lang="fr-CA" dirty="0" smtClean="0"/>
              <a:t>Third level</a:t>
            </a:r>
          </a:p>
          <a:p>
            <a:pPr lvl="3"/>
            <a:r>
              <a:rPr lang="fr-CA" dirty="0" smtClean="0"/>
              <a:t>Fourth level</a:t>
            </a:r>
          </a:p>
          <a:p>
            <a:pPr lvl="4"/>
            <a:r>
              <a:rPr lang="fr-CA" dirty="0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15-04-11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fr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15-04-11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 dirty="0" smtClean="0"/>
              <a:t>Click to edit Master text styles</a:t>
            </a:r>
          </a:p>
          <a:p>
            <a:pPr lvl="1"/>
            <a:r>
              <a:rPr lang="fr-CA" dirty="0" smtClean="0"/>
              <a:t>Second level</a:t>
            </a:r>
          </a:p>
          <a:p>
            <a:pPr lvl="2"/>
            <a:r>
              <a:rPr lang="fr-CA" dirty="0" smtClean="0"/>
              <a:t>Third level</a:t>
            </a:r>
          </a:p>
          <a:p>
            <a:pPr lvl="3"/>
            <a:r>
              <a:rPr lang="fr-CA" dirty="0" smtClean="0"/>
              <a:t>Fourth level</a:t>
            </a:r>
          </a:p>
          <a:p>
            <a:pPr lvl="4"/>
            <a:r>
              <a:rPr lang="fr-CA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70BA1CFD-BFF0-48BC-9BA5-4974D7A6AB15}" type="datetimeFigureOut">
              <a:rPr lang="en-US" smtClean="0"/>
              <a:t>15-04-11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Clinique Médicale Angus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pPr algn="r"/>
            <a:r>
              <a:rPr lang="en-US" sz="1600"/>
              <a:t>Anna Pushkina</a:t>
            </a:r>
          </a:p>
          <a:p>
            <a:pPr algn="r"/>
            <a:r>
              <a:rPr lang="en-US" sz="1600"/>
              <a:t>Danny Thibaudeau</a:t>
            </a:r>
          </a:p>
          <a:p>
            <a:pPr algn="r"/>
            <a:r>
              <a:rPr lang="en-US" sz="1600"/>
              <a:t>Romary Ndamobissi</a:t>
            </a:r>
          </a:p>
        </p:txBody>
      </p:sp>
    </p:spTree>
    <p:extLst>
      <p:ext uri="{BB962C8B-B14F-4D97-AF65-F5344CB8AC3E}">
        <p14:creationId xmlns:p14="http://schemas.microsoft.com/office/powerpoint/2010/main" val="1138472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Google Analytic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882" r="-10878" b="1702"/>
          <a:stretch/>
        </p:blipFill>
        <p:spPr bwMode="auto"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573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Site actuel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47743" r="-47814" b="-2"/>
          <a:stretch/>
        </p:blipFill>
        <p:spPr/>
      </p:pic>
    </p:spTree>
    <p:extLst>
      <p:ext uri="{BB962C8B-B14F-4D97-AF65-F5344CB8AC3E}">
        <p14:creationId xmlns:p14="http://schemas.microsoft.com/office/powerpoint/2010/main" val="916259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Page d’accueil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4452" r="-22907"/>
          <a:stretch/>
        </p:blipFill>
        <p:spPr/>
      </p:pic>
    </p:spTree>
    <p:extLst>
      <p:ext uri="{BB962C8B-B14F-4D97-AF65-F5344CB8AC3E}">
        <p14:creationId xmlns:p14="http://schemas.microsoft.com/office/powerpoint/2010/main" val="1990581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page des services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3051" r="-15000" b="735"/>
          <a:stretch/>
        </p:blipFill>
        <p:spPr/>
      </p:pic>
    </p:spTree>
    <p:extLst>
      <p:ext uri="{BB962C8B-B14F-4D97-AF65-F5344CB8AC3E}">
        <p14:creationId xmlns:p14="http://schemas.microsoft.com/office/powerpoint/2010/main" val="4035296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page des services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9576" b="957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89966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Page de l’équipe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1374" r="13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65168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99211" y="2191241"/>
            <a:ext cx="4938777" cy="38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Fragments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36449" y="3005347"/>
            <a:ext cx="2772355" cy="9144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Page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36449" y="4806479"/>
            <a:ext cx="2772355" cy="9144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Fragments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469593" y="3005347"/>
            <a:ext cx="1377879" cy="265074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Page</a:t>
            </a:r>
          </a:p>
          <a:p>
            <a:pPr algn="ctr"/>
            <a:r>
              <a:rPr lang="en-US" sz="3200"/>
              <a:t>Finale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549068" y="3405138"/>
            <a:ext cx="2001086" cy="914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Client</a:t>
            </a:r>
          </a:p>
        </p:txBody>
      </p:sp>
      <p:sp>
        <p:nvSpPr>
          <p:cNvPr id="11" name="Plus 10"/>
          <p:cNvSpPr/>
          <p:nvPr/>
        </p:nvSpPr>
        <p:spPr>
          <a:xfrm>
            <a:off x="1344675" y="3980846"/>
            <a:ext cx="764992" cy="760847"/>
          </a:xfrm>
          <a:prstGeom prst="mathPlu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76142" y="2191242"/>
            <a:ext cx="1443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Server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5362100" y="3599042"/>
            <a:ext cx="978408" cy="484632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91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99212" y="2191241"/>
            <a:ext cx="3245481" cy="3320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Fragments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86646" y="4240687"/>
            <a:ext cx="2772355" cy="9144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Fragments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86646" y="3005347"/>
            <a:ext cx="2772355" cy="9144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Page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092543" y="2529125"/>
            <a:ext cx="2001086" cy="278124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Client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54317" y="2191242"/>
            <a:ext cx="1443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Server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3751809" y="3114410"/>
            <a:ext cx="1834403" cy="484632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 Arrow 2"/>
          <p:cNvSpPr/>
          <p:nvPr/>
        </p:nvSpPr>
        <p:spPr>
          <a:xfrm>
            <a:off x="3926119" y="4373490"/>
            <a:ext cx="1584343" cy="265605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Arrow 14"/>
          <p:cNvSpPr/>
          <p:nvPr/>
        </p:nvSpPr>
        <p:spPr>
          <a:xfrm rot="10800000">
            <a:off x="3926119" y="4747690"/>
            <a:ext cx="1584343" cy="265605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10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Serveur Intégré</a:t>
            </a:r>
          </a:p>
        </p:txBody>
      </p:sp>
      <p:sp>
        <p:nvSpPr>
          <p:cNvPr id="4" name="Rectangle 3"/>
          <p:cNvSpPr/>
          <p:nvPr/>
        </p:nvSpPr>
        <p:spPr>
          <a:xfrm>
            <a:off x="1401430" y="1891051"/>
            <a:ext cx="6849232" cy="451666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37970" y="2863552"/>
            <a:ext cx="4747865" cy="316235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01430" y="1891051"/>
            <a:ext cx="684923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tx1">
                    <a:lumMod val="95000"/>
                  </a:schemeClr>
                </a:solidFill>
              </a:rPr>
              <a:t>NodeJS – Serveur Javascript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37970" y="2863553"/>
            <a:ext cx="190910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/>
              <a:t>Site Web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1693" y="4078372"/>
            <a:ext cx="2188332" cy="17543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/>
              <a:t>HTML5</a:t>
            </a:r>
          </a:p>
          <a:p>
            <a:r>
              <a:rPr lang="en-US" sz="3600"/>
              <a:t>CSS</a:t>
            </a:r>
          </a:p>
          <a:p>
            <a:r>
              <a:rPr lang="en-US" sz="360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19140911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bit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Orbit.thmx</Template>
  <TotalTime>30</TotalTime>
  <Words>47</Words>
  <Application>Microsoft Macintosh PowerPoint</Application>
  <PresentationFormat>On-screen Show (4:3)</PresentationFormat>
  <Paragraphs>28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Orbit</vt:lpstr>
      <vt:lpstr>Clinique Médicale Angus</vt:lpstr>
      <vt:lpstr>Site actuel</vt:lpstr>
      <vt:lpstr>Page d’accueil</vt:lpstr>
      <vt:lpstr>page des services</vt:lpstr>
      <vt:lpstr>page des services</vt:lpstr>
      <vt:lpstr>Page de l’équipe</vt:lpstr>
      <vt:lpstr>Fragments</vt:lpstr>
      <vt:lpstr>Fragments</vt:lpstr>
      <vt:lpstr>Serveur Intégré</vt:lpstr>
      <vt:lpstr>Google Analytic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Danny Thibaudeau</dc:creator>
  <cp:lastModifiedBy>Danny Thibaudeau</cp:lastModifiedBy>
  <cp:revision>7</cp:revision>
  <dcterms:created xsi:type="dcterms:W3CDTF">2015-04-05T16:49:04Z</dcterms:created>
  <dcterms:modified xsi:type="dcterms:W3CDTF">2015-04-12T00:41:00Z</dcterms:modified>
</cp:coreProperties>
</file>