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3" d="100"/>
          <a:sy n="153" d="100"/>
        </p:scale>
        <p:origin x="-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15-04-05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CA" dirty="0" smtClean="0"/>
              <a:t>Click to edit Master text styles</a:t>
            </a:r>
          </a:p>
          <a:p>
            <a:pPr lvl="1"/>
            <a:r>
              <a:rPr lang="fr-CA" dirty="0" smtClean="0"/>
              <a:t>Second level</a:t>
            </a:r>
          </a:p>
          <a:p>
            <a:pPr lvl="2"/>
            <a:r>
              <a:rPr lang="fr-CA" dirty="0" smtClean="0"/>
              <a:t>Third level</a:t>
            </a:r>
          </a:p>
          <a:p>
            <a:pPr lvl="3"/>
            <a:r>
              <a:rPr lang="fr-CA" dirty="0" smtClean="0"/>
              <a:t>Fourth level</a:t>
            </a:r>
          </a:p>
          <a:p>
            <a:pPr lvl="4"/>
            <a:r>
              <a:rPr lang="fr-CA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A" dirty="0" smtClean="0"/>
              <a:t>Click to edit Master text styles</a:t>
            </a:r>
          </a:p>
          <a:p>
            <a:pPr lvl="1"/>
            <a:r>
              <a:rPr lang="fr-CA" dirty="0" smtClean="0"/>
              <a:t>Second level</a:t>
            </a:r>
          </a:p>
          <a:p>
            <a:pPr lvl="2"/>
            <a:r>
              <a:rPr lang="fr-CA" dirty="0" smtClean="0"/>
              <a:t>Third level</a:t>
            </a:r>
          </a:p>
          <a:p>
            <a:pPr lvl="3"/>
            <a:r>
              <a:rPr lang="fr-CA" dirty="0" smtClean="0"/>
              <a:t>Fourth level</a:t>
            </a:r>
          </a:p>
          <a:p>
            <a:pPr lvl="4"/>
            <a:r>
              <a:rPr lang="fr-CA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A" dirty="0" smtClean="0"/>
              <a:t>Click to edit Master text styles</a:t>
            </a:r>
          </a:p>
          <a:p>
            <a:pPr lvl="1"/>
            <a:r>
              <a:rPr lang="fr-CA" dirty="0" smtClean="0"/>
              <a:t>Second level</a:t>
            </a:r>
          </a:p>
          <a:p>
            <a:pPr lvl="2"/>
            <a:r>
              <a:rPr lang="fr-CA" dirty="0" smtClean="0"/>
              <a:t>Third level</a:t>
            </a:r>
          </a:p>
          <a:p>
            <a:pPr lvl="3"/>
            <a:r>
              <a:rPr lang="fr-CA" dirty="0" smtClean="0"/>
              <a:t>Fourth level</a:t>
            </a:r>
          </a:p>
          <a:p>
            <a:pPr lvl="4"/>
            <a:r>
              <a:rPr lang="fr-CA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fr-CA" dirty="0" smtClean="0"/>
              <a:t>Click to edit Master text styles</a:t>
            </a:r>
          </a:p>
          <a:p>
            <a:pPr lvl="1"/>
            <a:r>
              <a:rPr lang="fr-CA" dirty="0" smtClean="0"/>
              <a:t>Second level</a:t>
            </a:r>
          </a:p>
          <a:p>
            <a:pPr lvl="2"/>
            <a:r>
              <a:rPr lang="fr-CA" dirty="0" smtClean="0"/>
              <a:t>Third level</a:t>
            </a:r>
          </a:p>
          <a:p>
            <a:pPr lvl="3"/>
            <a:r>
              <a:rPr lang="fr-CA" dirty="0" smtClean="0"/>
              <a:t>Fourth level</a:t>
            </a:r>
          </a:p>
          <a:p>
            <a:pPr lvl="4"/>
            <a:r>
              <a:rPr lang="fr-CA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fr-CA" dirty="0" smtClean="0"/>
              <a:t>Click to edit Master text styles</a:t>
            </a:r>
          </a:p>
          <a:p>
            <a:pPr lvl="1"/>
            <a:r>
              <a:rPr lang="fr-CA" dirty="0" smtClean="0"/>
              <a:t>Second level</a:t>
            </a:r>
          </a:p>
          <a:p>
            <a:pPr lvl="2"/>
            <a:r>
              <a:rPr lang="fr-CA" dirty="0" smtClean="0"/>
              <a:t>Third level</a:t>
            </a:r>
          </a:p>
          <a:p>
            <a:pPr lvl="3"/>
            <a:r>
              <a:rPr lang="fr-CA" dirty="0" smtClean="0"/>
              <a:t>Fourth level</a:t>
            </a:r>
          </a:p>
          <a:p>
            <a:pPr lvl="4"/>
            <a:r>
              <a:rPr lang="fr-CA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15-04-05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fr-CA" dirty="0" smtClean="0"/>
              <a:t>Click to edit Master text styles</a:t>
            </a:r>
          </a:p>
          <a:p>
            <a:pPr lvl="1"/>
            <a:r>
              <a:rPr lang="fr-CA" dirty="0" smtClean="0"/>
              <a:t>Second level</a:t>
            </a:r>
          </a:p>
          <a:p>
            <a:pPr lvl="2"/>
            <a:r>
              <a:rPr lang="fr-CA" dirty="0" smtClean="0"/>
              <a:t>Third level</a:t>
            </a:r>
          </a:p>
          <a:p>
            <a:pPr lvl="3"/>
            <a:r>
              <a:rPr lang="fr-CA" dirty="0" smtClean="0"/>
              <a:t>Fourth level</a:t>
            </a:r>
          </a:p>
          <a:p>
            <a:pPr lvl="4"/>
            <a:r>
              <a:rPr lang="fr-CA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fr-CA" dirty="0" smtClean="0"/>
              <a:t>Click to edit Master text styles</a:t>
            </a:r>
          </a:p>
          <a:p>
            <a:pPr lvl="1"/>
            <a:r>
              <a:rPr lang="fr-CA" dirty="0" smtClean="0"/>
              <a:t>Second level</a:t>
            </a:r>
          </a:p>
          <a:p>
            <a:pPr lvl="2"/>
            <a:r>
              <a:rPr lang="fr-CA" dirty="0" smtClean="0"/>
              <a:t>Third level</a:t>
            </a:r>
          </a:p>
          <a:p>
            <a:pPr lvl="3"/>
            <a:r>
              <a:rPr lang="fr-CA" dirty="0" smtClean="0"/>
              <a:t>Fourth level</a:t>
            </a:r>
          </a:p>
          <a:p>
            <a:pPr lvl="4"/>
            <a:r>
              <a:rPr lang="fr-CA" dirty="0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15-04-05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15-04-05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15-04-05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CA" dirty="0" smtClean="0"/>
              <a:t>Click to edit Master text styles</a:t>
            </a:r>
          </a:p>
          <a:p>
            <a:pPr lvl="1"/>
            <a:r>
              <a:rPr lang="fr-CA" dirty="0" smtClean="0"/>
              <a:t>Second level</a:t>
            </a:r>
          </a:p>
          <a:p>
            <a:pPr lvl="2"/>
            <a:r>
              <a:rPr lang="fr-CA" dirty="0" smtClean="0"/>
              <a:t>Third level</a:t>
            </a:r>
          </a:p>
          <a:p>
            <a:pPr lvl="3"/>
            <a:r>
              <a:rPr lang="fr-CA" dirty="0" smtClean="0"/>
              <a:t>Fourth level</a:t>
            </a:r>
          </a:p>
          <a:p>
            <a:pPr lvl="4"/>
            <a:r>
              <a:rPr lang="fr-CA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15-04-05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15-04-05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dirty="0" smtClean="0"/>
              <a:t>Click to edit Master text styles</a:t>
            </a:r>
          </a:p>
          <a:p>
            <a:pPr lvl="1"/>
            <a:r>
              <a:rPr lang="fr-CA" dirty="0" smtClean="0"/>
              <a:t>Second level</a:t>
            </a:r>
          </a:p>
          <a:p>
            <a:pPr lvl="2"/>
            <a:r>
              <a:rPr lang="fr-CA" dirty="0" smtClean="0"/>
              <a:t>Third level</a:t>
            </a:r>
          </a:p>
          <a:p>
            <a:pPr lvl="3"/>
            <a:r>
              <a:rPr lang="fr-CA" dirty="0" smtClean="0"/>
              <a:t>Fourth level</a:t>
            </a:r>
          </a:p>
          <a:p>
            <a:pPr lvl="4"/>
            <a:r>
              <a:rPr lang="fr-CA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15-04-05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7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11" y="2191241"/>
            <a:ext cx="4938777" cy="38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6449" y="3005347"/>
            <a:ext cx="2772355" cy="914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Page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36449" y="4806479"/>
            <a:ext cx="2772355" cy="914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Fragments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469593" y="3005347"/>
            <a:ext cx="1377879" cy="265074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Page</a:t>
            </a:r>
          </a:p>
          <a:p>
            <a:pPr algn="ctr"/>
            <a:r>
              <a:rPr lang="en-US" sz="3200"/>
              <a:t>Finale</a:t>
            </a:r>
            <a:endParaRPr lang="en-US" sz="3200"/>
          </a:p>
        </p:txBody>
      </p:sp>
      <p:sp>
        <p:nvSpPr>
          <p:cNvPr id="8" name="Rounded Rectangle 7"/>
          <p:cNvSpPr/>
          <p:nvPr/>
        </p:nvSpPr>
        <p:spPr>
          <a:xfrm>
            <a:off x="6549068" y="3405138"/>
            <a:ext cx="2001086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Client</a:t>
            </a:r>
          </a:p>
        </p:txBody>
      </p:sp>
      <p:sp>
        <p:nvSpPr>
          <p:cNvPr id="11" name="Plus 10"/>
          <p:cNvSpPr/>
          <p:nvPr/>
        </p:nvSpPr>
        <p:spPr>
          <a:xfrm>
            <a:off x="1344675" y="3980846"/>
            <a:ext cx="764992" cy="760847"/>
          </a:xfrm>
          <a:prstGeom prst="mathPlu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76142" y="2191242"/>
            <a:ext cx="1443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Server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362100" y="3599042"/>
            <a:ext cx="978408" cy="484632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9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12" y="2191241"/>
            <a:ext cx="3245481" cy="3320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86646" y="4240687"/>
            <a:ext cx="2772355" cy="914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Fragments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86646" y="3005347"/>
            <a:ext cx="2772355" cy="914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Page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092543" y="2529125"/>
            <a:ext cx="2001086" cy="278124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Client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4317" y="2191242"/>
            <a:ext cx="1443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Server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751809" y="3114410"/>
            <a:ext cx="1834403" cy="484632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/>
          <p:cNvSpPr/>
          <p:nvPr/>
        </p:nvSpPr>
        <p:spPr>
          <a:xfrm>
            <a:off x="3926119" y="4373490"/>
            <a:ext cx="1584343" cy="265605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 rot="10800000">
            <a:off x="3926119" y="4747690"/>
            <a:ext cx="1584343" cy="265605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1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Serveur Intégré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1430" y="1891051"/>
            <a:ext cx="6849232" cy="45166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37970" y="2863552"/>
            <a:ext cx="4747865" cy="316235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01430" y="1891051"/>
            <a:ext cx="68492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tx1">
                    <a:lumMod val="95000"/>
                  </a:schemeClr>
                </a:solidFill>
              </a:rPr>
              <a:t>NodeJS – Serveur Javascript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37970" y="2863553"/>
            <a:ext cx="190910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/>
              <a:t>Site Web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1693" y="4078372"/>
            <a:ext cx="2188332" cy="17543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/>
              <a:t>HTML5</a:t>
            </a:r>
          </a:p>
          <a:p>
            <a:r>
              <a:rPr lang="en-US" sz="3600"/>
              <a:t>CSS</a:t>
            </a:r>
          </a:p>
          <a:p>
            <a:r>
              <a:rPr lang="en-US" sz="360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914091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20</TotalTime>
  <Words>23</Words>
  <Application>Microsoft Macintosh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Orbit</vt:lpstr>
      <vt:lpstr>PowerPoint Presentation</vt:lpstr>
      <vt:lpstr>Fragments</vt:lpstr>
      <vt:lpstr>Fragments</vt:lpstr>
      <vt:lpstr>Serveur Intégré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Thibaudeau</dc:creator>
  <cp:lastModifiedBy>Danny Thibaudeau</cp:lastModifiedBy>
  <cp:revision>3</cp:revision>
  <dcterms:created xsi:type="dcterms:W3CDTF">2015-04-05T16:49:04Z</dcterms:created>
  <dcterms:modified xsi:type="dcterms:W3CDTF">2015-04-05T17:09:08Z</dcterms:modified>
</cp:coreProperties>
</file>