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Work day/FRIDAY KAHOOT!!!!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4/29/22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29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73170" y="1250535"/>
            <a:ext cx="4728952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your </a:t>
            </a:r>
            <a:r>
              <a:rPr b="1" u="sng">
                <a:solidFill>
                  <a:schemeClr val="accent1"/>
                </a:solidFill>
              </a:rPr>
              <a:t>assigned</a:t>
            </a:r>
            <a:r>
              <a:rPr>
                <a:solidFill>
                  <a:schemeClr val="accent1"/>
                </a:solidFill>
              </a:rPr>
              <a:t> seat (ask Dr. O’Brien if you’re not sure). 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Make sure the vocab item below is copied in your </a:t>
            </a:r>
            <a:r>
              <a:rPr b="1">
                <a:solidFill>
                  <a:schemeClr val="accent1"/>
                </a:solidFill>
              </a:rPr>
              <a:t>Python glossary</a:t>
            </a:r>
            <a:r>
              <a:rPr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Work for </a:t>
            </a:r>
            <a:r>
              <a:rPr b="1">
                <a:solidFill>
                  <a:schemeClr val="accent1"/>
                </a:solidFill>
              </a:rPr>
              <a:t>first five minutes</a:t>
            </a:r>
            <a:r>
              <a:rPr>
                <a:solidFill>
                  <a:schemeClr val="accent1"/>
                </a:solidFill>
              </a:rPr>
              <a:t> at a </a:t>
            </a:r>
            <a:r>
              <a:rPr b="1" u="sng">
                <a:solidFill>
                  <a:schemeClr val="accent1"/>
                </a:solidFill>
              </a:rPr>
              <a:t>volume 0</a:t>
            </a:r>
            <a:r>
              <a:rPr>
                <a:solidFill>
                  <a:schemeClr val="accent1"/>
                </a:solidFill>
              </a:rPr>
              <a:t>!!!!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List comprehension…"/>
          <p:cNvSpPr txBox="1"/>
          <p:nvPr/>
        </p:nvSpPr>
        <p:spPr>
          <a:xfrm>
            <a:off x="6702693" y="2163437"/>
            <a:ext cx="1929728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 comprehension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way to create a new list using elements of an old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List comprehension…"/>
          <p:cNvSpPr txBox="1"/>
          <p:nvPr/>
        </p:nvSpPr>
        <p:spPr>
          <a:xfrm>
            <a:off x="6068564" y="2177529"/>
            <a:ext cx="192972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 comprehension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way to create a new list using elements of an old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2" grpId="1"/>
      <p:bldP build="whole" bldLvl="1" animBg="1" rev="0" advAuto="0" spid="214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