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handwritten notes for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+hdw multiply matrices AxB? multiply each row of A by a column B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+In 2AxB-A do we do AxB or 2A first? do 2A.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+hdw find the adjugate and determinant of a 2x2 matrix? review you notes to find the formulas!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matrix multiplication/matrix inverse review, final project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5a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Today’s activity: Review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Today’s activity: Review</a:t>
              </a:r>
            </a:p>
          </p:txBody>
        </p:sp>
      </p:grpSp>
      <p:sp>
        <p:nvSpPr>
          <p:cNvPr id="207" name="For the pairs of matrices below, find…"/>
          <p:cNvSpPr txBox="1"/>
          <p:nvPr/>
        </p:nvSpPr>
        <p:spPr>
          <a:xfrm>
            <a:off x="1178404" y="1283616"/>
            <a:ext cx="4465041" cy="31880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For the pairs of matrices below, find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</a:p>
          <a:p>
            <a:pPr lvl="1" marL="868947" indent="-233947">
              <a:buSzPct val="100000"/>
              <a:buAutoNum type="alphaUcPeriod" startAt="1"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e>
                  </m:d>
                </m:oMath>
              </m:oMathPara>
            </a14:m>
          </a:p>
          <a:p>
            <a:pPr lvl="1" marL="868947" indent="-233947">
              <a:buSzPct val="100000"/>
              <a:buAutoNum type="alphaUcPeriod" startAt="1"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e>
                  </m:d>
                </m:oMath>
              </m:oMathPara>
            </a14:m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For the system of equations below, (i) convert to a matrix equation, (ii) use the adjugate and determinant to find the inverse, (iii) solve the system of equations</a:t>
            </a:r>
          </a:p>
          <a:p>
            <a:pPr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9</m:t>
                  </m:r>
                </m:oMath>
              </m:oMathPara>
            </a14:m>
          </a:p>
          <a:p>
            <a:pPr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7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13</m:t>
                  </m:r>
                </m:oMath>
              </m:oMathPara>
            </a14:m>
          </a:p>
          <a:p>
            <a:pPr>
              <a:defRPr>
                <a:solidFill>
                  <a:srgbClr val="000000"/>
                </a:solidFill>
              </a:defRPr>
            </a:pPr>
            <a:r>
              <a:t>3. When you finish,work on test corrections, missing psets, or final projects</a:t>
            </a:r>
          </a:p>
        </p:txBody>
      </p:sp>
      <p:sp>
        <p:nvSpPr>
          <p:cNvPr id="208" name="Announcements…"/>
          <p:cNvSpPr txBox="1"/>
          <p:nvPr/>
        </p:nvSpPr>
        <p:spPr>
          <a:xfrm>
            <a:off x="6040044" y="1659274"/>
            <a:ext cx="3065890" cy="8196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E22400"/>
                </a:solidFill>
              </a:defRPr>
            </a:pPr>
            <a:r>
              <a:rPr b="1"/>
              <a:t>Announcements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Quiz #2 retake on </a:t>
            </a:r>
            <a:r>
              <a:rPr b="1"/>
              <a:t>Friday</a:t>
            </a:r>
            <a:r>
              <a:t> 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MP linear optimization  final project  (now posted)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