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for loops to traverse a Python list?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30895" y="574130"/>
            <a:ext cx="624420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to…</a:t>
            </a:r>
            <a:r>
              <a:rPr>
                <a:solidFill>
                  <a:schemeClr val="accent1"/>
                </a:solidFill>
              </a:rPr>
              <a:t>copy the definition to the right and then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How are the two loops below similar? How are they different?…"/>
          <p:cNvSpPr txBox="1"/>
          <p:nvPr/>
        </p:nvSpPr>
        <p:spPr>
          <a:xfrm>
            <a:off x="1103127" y="1858995"/>
            <a:ext cx="3484044" cy="10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are the two loops below similar? How are they different?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When do you think one will be more useful than the other?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467" y="3537274"/>
            <a:ext cx="3035931" cy="6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03" y="3474067"/>
            <a:ext cx="3035931" cy="73320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raversal (review)…"/>
          <p:cNvSpPr txBox="1"/>
          <p:nvPr/>
        </p:nvSpPr>
        <p:spPr>
          <a:xfrm>
            <a:off x="6167206" y="1822450"/>
            <a:ext cx="1929727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effectively use for loops to traverse a Python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there are many situations where’s important to access each item in a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special methods for lists.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8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1" name="Traversal (review)…"/>
          <p:cNvSpPr txBox="1"/>
          <p:nvPr/>
        </p:nvSpPr>
        <p:spPr>
          <a:xfrm>
            <a:off x="6068564" y="2177529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  <p:bldP build="whole" bldLvl="1" animBg="1" rev="0" advAuto="0" spid="22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