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2" name="Shape 22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effectively use nested for loops in Python?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4/12/22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11.2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12 April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1630895" y="574130"/>
            <a:ext cx="6244203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3"/>
                </a:solidFill>
              </a:rPr>
              <a:t>Get out your notebook/binder. Write down the  </a:t>
            </a:r>
            <a:r>
              <a:rPr>
                <a:solidFill>
                  <a:srgbClr val="FF2600"/>
                </a:solidFill>
              </a:rPr>
              <a:t>date</a:t>
            </a:r>
            <a:r>
              <a:rPr>
                <a:solidFill>
                  <a:schemeClr val="accent3"/>
                </a:solidFill>
              </a:rPr>
              <a:t> and </a:t>
            </a:r>
            <a:r>
              <a:rPr>
                <a:solidFill>
                  <a:srgbClr val="E22400"/>
                </a:solidFill>
              </a:rPr>
              <a:t>goal</a:t>
            </a:r>
            <a:r>
              <a:rPr>
                <a:solidFill>
                  <a:schemeClr val="accent3"/>
                </a:solidFill>
              </a:rPr>
              <a:t>.  </a:t>
            </a:r>
            <a:r>
              <a:t>Be sure to…</a:t>
            </a:r>
            <a:r>
              <a:rPr>
                <a:solidFill>
                  <a:schemeClr val="accent1"/>
                </a:solidFill>
              </a:rPr>
              <a:t>copy the definition to the right and then answer the questions below: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04" name="What are nested loops?…"/>
          <p:cNvSpPr txBox="1"/>
          <p:nvPr/>
        </p:nvSpPr>
        <p:spPr>
          <a:xfrm>
            <a:off x="1103127" y="1858995"/>
            <a:ext cx="2172971" cy="12768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What are </a:t>
            </a:r>
            <a:r>
              <a:rPr b="1"/>
              <a:t>nested loops</a:t>
            </a:r>
            <a:r>
              <a:t>?</a:t>
            </a:r>
          </a:p>
          <a:p>
            <a:pPr marL="457200" indent="-317500" defTabSz="457200">
              <a:buClr>
                <a:srgbClr val="333333"/>
              </a:buClr>
              <a:buSzPct val="100000"/>
              <a:buFont typeface="Helvetica"/>
              <a:buChar char="•"/>
              <a:defRPr>
                <a:solidFill>
                  <a:srgbClr val="333333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How could you use </a:t>
            </a:r>
            <a:r>
              <a:rPr b="1"/>
              <a:t>nested loops</a:t>
            </a:r>
            <a:r>
              <a:t> to make the grid below?</a:t>
            </a:r>
          </a:p>
        </p:txBody>
      </p:sp>
      <p:sp>
        <p:nvSpPr>
          <p:cNvPr id="205" name="1 1 1 1 1 1 1 1 1…"/>
          <p:cNvSpPr txBox="1"/>
          <p:nvPr/>
        </p:nvSpPr>
        <p:spPr>
          <a:xfrm>
            <a:off x="1276334" y="3412476"/>
            <a:ext cx="1826557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1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1 1 1 1 1 1 1 1 1</a:t>
            </a:r>
          </a:p>
          <a:p>
            <a:pPr lvl="1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1 1 1 1 1 1 1 1 1</a:t>
            </a:r>
          </a:p>
          <a:p>
            <a:pPr lvl="1">
              <a:defRPr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1 1 1 1 1 1 1 1 1</a:t>
            </a:r>
          </a:p>
        </p:txBody>
      </p:sp>
      <p:pic>
        <p:nvPicPr>
          <p:cNvPr id="206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6087" t="0" r="0" b="15816"/>
          <a:stretch>
            <a:fillRect/>
          </a:stretch>
        </p:blipFill>
        <p:spPr>
          <a:xfrm>
            <a:off x="4194093" y="1945357"/>
            <a:ext cx="4320716" cy="20320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09" name="framing…"/>
          <p:cNvSpPr txBox="1"/>
          <p:nvPr/>
        </p:nvSpPr>
        <p:spPr>
          <a:xfrm>
            <a:off x="4148458" y="1077536"/>
            <a:ext cx="4070436" cy="2988428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 effectively use for loops to traverse a Python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 there are many situations where’s important to access each item in a list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 Using special methods for lists.</a:t>
            </a:r>
          </a:p>
        </p:txBody>
      </p:sp>
      <p:pic>
        <p:nvPicPr>
          <p:cNvPr id="21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447" y="1536873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4" name="Work da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16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7" name="Weekly Goal:…"/>
          <p:cNvSpPr txBox="1"/>
          <p:nvPr/>
        </p:nvSpPr>
        <p:spPr>
          <a:xfrm>
            <a:off x="648828" y="3306730"/>
            <a:ext cx="3481017" cy="8196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After, that complete </a:t>
            </a:r>
            <a:r>
              <a:rPr b="1"/>
              <a:t>Python word game: Part 1</a:t>
            </a:r>
          </a:p>
        </p:txBody>
      </p:sp>
      <p:sp>
        <p:nvSpPr>
          <p:cNvPr id="218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Weekly goals to the right and the framing below.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Copy the vocab in your notes (if it’s not there already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19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0" name="Traversal (review)…"/>
          <p:cNvSpPr txBox="1"/>
          <p:nvPr/>
        </p:nvSpPr>
        <p:spPr>
          <a:xfrm>
            <a:off x="6068564" y="2177529"/>
            <a:ext cx="1929727" cy="149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rgbClr val="012F7B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Traversal (review)</a:t>
            </a:r>
          </a:p>
          <a:p>
            <a:pPr>
              <a:defRPr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The process of looping through a string or list and accessing each element sequentially</a:t>
            </a:r>
          </a:p>
          <a:p>
            <a:pPr>
              <a:defRPr b="1">
                <a:solidFill>
                  <a:srgbClr val="FF6A00"/>
                </a:solidFill>
                <a:latin typeface="+mn-lt"/>
                <a:ea typeface="+mn-ea"/>
                <a:cs typeface="+mn-cs"/>
                <a:sym typeface="Helvetica"/>
              </a:defRPr>
            </a:pPr>
            <a:endParaRPr b="0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8" grpId="1"/>
      <p:bldP build="whole" bldLvl="1" animBg="1" rev="0" advAuto="0" spid="220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5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7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2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5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3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4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