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+When we use the in keyword to search if A is in the string Baby, what do we find? </a:t>
            </a:r>
          </a:p>
          <a:p>
            <a:pPr/>
            <a:r>
              <a:t>The value A will not be found in the string because the a that exists is lowercase.</a:t>
            </a:r>
          </a:p>
          <a:p>
            <a:pPr/>
            <a:r>
              <a:t>+How can we search for all occurrences of the letter a in the string Aardvark regardless of the letter’s capitalization? </a:t>
            </a:r>
          </a:p>
          <a:p>
            <a:pPr/>
            <a:r>
              <a:t>We would have to search for all the lowercase letter ‘a’s and then all the uppercase letter ‘A’s and add the values together.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knowledge of control structures and data types to make a word game?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5/31/22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17.1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31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278923" y="1281203"/>
            <a:ext cx="3632946" cy="3038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seat.  Take out notebook/binder.  Copy date and goal.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Copy the definition to the right in your glossary (if you don’t already have it)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Answer the questions below:</a:t>
            </a:r>
          </a:p>
          <a:p>
            <a:pPr lvl="1" marL="885657" indent="-250657">
              <a:buSzPct val="100000"/>
              <a:buAutoNum type="alphaUcPeriod" startAt="1"/>
              <a:defRPr b="1"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If we use the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>
                <a:solidFill>
                  <a:schemeClr val="accent5"/>
                </a:solidFill>
              </a:rPr>
              <a:t> keyword to search if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>
                <a:solidFill>
                  <a:schemeClr val="accent5"/>
                </a:solidFill>
              </a:rPr>
              <a:t> is in the string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Baby</a:t>
            </a:r>
            <a:r>
              <a:rPr>
                <a:solidFill>
                  <a:schemeClr val="accent5"/>
                </a:solidFill>
              </a:rPr>
              <a:t>, what will we find? </a:t>
            </a:r>
            <a:endParaRPr>
              <a:solidFill>
                <a:schemeClr val="accent5"/>
              </a:solidFill>
            </a:endParaRPr>
          </a:p>
          <a:p>
            <a:pPr lvl="1" marL="885657" indent="-250657">
              <a:buSzPct val="100000"/>
              <a:buAutoNum type="alphaUcPeriod" startAt="1"/>
              <a:defRPr b="1"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How could we search for all instances of the letter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r>
              <a:rPr>
                <a:solidFill>
                  <a:schemeClr val="accent5"/>
                </a:solidFill>
              </a:rPr>
              <a:t> in the word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Aardvark</a:t>
            </a:r>
            <a:r>
              <a:rPr>
                <a:solidFill>
                  <a:schemeClr val="accent5"/>
                </a:solidFill>
              </a:rPr>
              <a:t>, regardless of capitalization?</a:t>
            </a:r>
          </a:p>
        </p:txBody>
      </p:sp>
      <p:sp>
        <p:nvSpPr>
          <p:cNvPr id="204" name="The “in” keyword (Review)…"/>
          <p:cNvSpPr txBox="1"/>
          <p:nvPr/>
        </p:nvSpPr>
        <p:spPr>
          <a:xfrm>
            <a:off x="5698392" y="2323517"/>
            <a:ext cx="2802535" cy="101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The “in” keyword (Review)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Checks if something is a member of a sequence (list, tuple, string, range).  I’d it is, returns </a:t>
            </a:r>
            <a:r>
              <a:rPr>
                <a:solidFill>
                  <a:srgbClr val="FF6A00"/>
                </a:solidFill>
              </a:rPr>
              <a:t>True</a:t>
            </a:r>
            <a:r>
              <a:t>: otherwise returns </a:t>
            </a:r>
            <a:r>
              <a:rPr>
                <a:solidFill>
                  <a:srgbClr val="FF6A00"/>
                </a:solidFill>
              </a:rPr>
              <a:t>False</a:t>
            </a:r>
            <a:r>
              <a:t>.</a:t>
            </a:r>
          </a:p>
        </p:txBody>
      </p:sp>
      <p:sp>
        <p:nvSpPr>
          <p:cNvPr id="205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2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0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1" name="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</a:t>
              </a:r>
            </a:p>
          </p:txBody>
        </p:sp>
      </p:grpSp>
      <p:sp>
        <p:nvSpPr>
          <p:cNvPr id="213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4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assigned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Go to Google Classroom. Complete  </a:t>
            </a:r>
            <a:r>
              <a:rPr>
                <a:solidFill>
                  <a:srgbClr val="FF2600"/>
                </a:solidFill>
              </a:rPr>
              <a:t>Python Word game: Getting to Know Part 2</a:t>
            </a:r>
            <a:endParaRPr>
              <a:solidFill>
                <a:srgbClr val="FF2600"/>
              </a:solidFill>
            </a:endParaRP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 Activity (if you haven’t already done so)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remaining MP3 goals</a:t>
            </a:r>
          </a:p>
        </p:txBody>
      </p:sp>
      <p:sp>
        <p:nvSpPr>
          <p:cNvPr id="215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6" name="MP3 Goal:…"/>
          <p:cNvSpPr txBox="1"/>
          <p:nvPr/>
        </p:nvSpPr>
        <p:spPr>
          <a:xfrm>
            <a:off x="4565543" y="1527426"/>
            <a:ext cx="3910485" cy="27988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Python Word game: Getting to Know Part 2.  </a:t>
            </a:r>
            <a:r>
              <a:t>(Google Classroom)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Complete Python Word game part 2(CodeHS)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1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3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