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What do you remember about while loops from our Tracy module? 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While loops allow us to repeat commands as long as a condition is true, infinite loops can occur when using a while loop, etc. (Answers may vary)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How does an infinite loop occur? 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An infinite loop is created when the condition of a while loop never becomes false, therefore causing the loop to run forever.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while loops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2/22/22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Do now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1023549" y="1609175"/>
            <a:ext cx="3897055" cy="251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18390" indent="-118390" defTabSz="359907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a seat near the screen.</a:t>
            </a:r>
          </a:p>
          <a:p>
            <a:pPr marL="118390" indent="-118390" defTabSz="359907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Get out your notebook. Copy the goal and date.</a:t>
            </a:r>
          </a:p>
          <a:p>
            <a:pPr marL="118390" indent="-118390" defTabSz="359907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complete sentences:</a:t>
            </a:r>
          </a:p>
          <a:p>
            <a:pPr lvl="1" marL="333675" indent="-89835" defTabSz="359907">
              <a:lnSpc>
                <a:spcPct val="115000"/>
              </a:lnSpc>
              <a:buSzPct val="100000"/>
              <a:buAutoNum type="arabi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everything you can about while loops. Write at least three things.</a:t>
            </a:r>
          </a:p>
          <a:p>
            <a:pPr lvl="1" marL="333675" indent="-89835" defTabSz="359907">
              <a:lnSpc>
                <a:spcPct val="115000"/>
              </a:lnSpc>
              <a:buSzPct val="100000"/>
              <a:buAutoNum type="arabi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do you make a while loop an infinite loop?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1184619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5187529" y="3336472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Weekly Goal:…"/>
          <p:cNvSpPr txBox="1"/>
          <p:nvPr/>
        </p:nvSpPr>
        <p:spPr>
          <a:xfrm>
            <a:off x="5203624" y="1562650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5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6.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7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5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6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8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Marking Period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5187529" y="3336472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Weekly Goal:…"/>
          <p:cNvSpPr txBox="1"/>
          <p:nvPr/>
        </p:nvSpPr>
        <p:spPr>
          <a:xfrm>
            <a:off x="5203624" y="1562650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5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6.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