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 you remember about while loops from our Tracy module?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While loops allow us to repeat commands as long as a condition is true, infinite loops can occur when using a while loop, etc. (Answers may vary)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How does an infinite loop occur?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An infinite loop is created when the condition of a while loop never becomes false, therefore causing the loop to run forever.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Complete work for MP3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60320" indent="-160320" defTabSz="487375">
              <a:lnSpc>
                <a:spcPct val="115000"/>
              </a:lnSpc>
              <a:buSzPct val="100000"/>
              <a:buAutoNum type="alphaUcPeriod" startAt="1"/>
              <a:defRPr b="1" sz="9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160320" indent="-160320" defTabSz="487375">
              <a:lnSpc>
                <a:spcPct val="115000"/>
              </a:lnSpc>
              <a:buSzPct val="100000"/>
              <a:buAutoNum type="alphaUcPeriod" startAt="1"/>
              <a:defRPr b="1" sz="9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Getcout your notebook. Copy the goal and date.</a:t>
            </a:r>
          </a:p>
          <a:p>
            <a:pPr marL="160320" indent="-160320" defTabSz="487375">
              <a:lnSpc>
                <a:spcPct val="115000"/>
              </a:lnSpc>
              <a:buSzPct val="100000"/>
              <a:buAutoNum type="alphaUcPeriod" startAt="1"/>
              <a:defRPr b="1" sz="9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complete sentences:</a:t>
            </a:r>
          </a:p>
          <a:p>
            <a:pPr lvl="1" marL="451852" indent="-121652" defTabSz="487375">
              <a:lnSpc>
                <a:spcPct val="115000"/>
              </a:lnSpc>
              <a:buSzPct val="100000"/>
              <a:buAutoNum type="arabicPeriod" startAt="1"/>
              <a:defRPr b="1" sz="9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everything you can about while loops. Write at least three things.</a:t>
            </a:r>
          </a:p>
          <a:p>
            <a:pPr lvl="1" marL="451852" indent="-121652" defTabSz="487375">
              <a:lnSpc>
                <a:spcPct val="115000"/>
              </a:lnSpc>
              <a:buSzPct val="100000"/>
              <a:buAutoNum type="arabicPeriod" startAt="1"/>
              <a:defRPr b="1" sz="9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do you make a while loop an infinite loop?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554001" y="3403408"/>
            <a:ext cx="4479574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4722728" y="1388341"/>
            <a:ext cx="3481016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5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6.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MP1 requirements:…"/>
          <p:cNvSpPr txBox="1"/>
          <p:nvPr/>
        </p:nvSpPr>
        <p:spPr>
          <a:xfrm>
            <a:off x="554001" y="3403408"/>
            <a:ext cx="4479574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3" name="MP3 Goal:…"/>
          <p:cNvSpPr txBox="1"/>
          <p:nvPr/>
        </p:nvSpPr>
        <p:spPr>
          <a:xfrm>
            <a:off x="4722728" y="1388341"/>
            <a:ext cx="348101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