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B. the code will print 1 and continue printing integers in sequence for ever. + Why is this an infinite loop? Because the continue x &gt; 0 will always be true.</a:t>
            </a:r>
          </a:p>
          <a:p>
            <a:pPr/>
          </a:p>
          <a:p>
            <a:pPr/>
            <a:r>
              <a:t>C. Change the continue to somthing like x &lt; 6.  This will be false and stop printing when x == 6.</a:t>
            </a:r>
          </a:p>
          <a:p>
            <a:p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3" name="Shape 2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effectively use while loops to automate computational processes?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2/3/22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1.2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3 February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04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Do now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Do now</a:t>
              </a:r>
            </a:p>
          </p:txBody>
        </p:sp>
      </p:grpSp>
      <p:sp>
        <p:nvSpPr>
          <p:cNvPr id="207" name="Google Shape;82;p14"/>
          <p:cNvSpPr txBox="1"/>
          <p:nvPr/>
        </p:nvSpPr>
        <p:spPr>
          <a:xfrm>
            <a:off x="1067734" y="1729899"/>
            <a:ext cx="3894687" cy="2513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46647" indent="-246647" defTabSz="749808">
              <a:lnSpc>
                <a:spcPct val="115000"/>
              </a:lnSpc>
              <a:buSzPct val="100000"/>
              <a:buAutoNum type="alphaUcPeriod" startAt="1"/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Take a seat near the screen.</a:t>
            </a:r>
          </a:p>
          <a:p>
            <a:pPr marL="246647" indent="-246647" defTabSz="749808">
              <a:lnSpc>
                <a:spcPct val="115000"/>
              </a:lnSpc>
              <a:buSzPct val="100000"/>
              <a:buAutoNum type="alphaUcPeriod" startAt="1"/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 Describe what will happen when the code to the right is run.</a:t>
            </a:r>
          </a:p>
          <a:p>
            <a:pPr marL="246647" indent="-246647" defTabSz="749808">
              <a:lnSpc>
                <a:spcPct val="115000"/>
              </a:lnSpc>
              <a:buSzPct val="100000"/>
              <a:buAutoNum type="alphaUcPeriod" startAt="1"/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How could the code be changed so that it prints out:</a:t>
            </a:r>
          </a:p>
        </p:txBody>
      </p:sp>
      <p:sp>
        <p:nvSpPr>
          <p:cNvPr id="208" name="be sure to:"/>
          <p:cNvSpPr txBox="1"/>
          <p:nvPr/>
        </p:nvSpPr>
        <p:spPr>
          <a:xfrm>
            <a:off x="1184619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pic>
        <p:nvPicPr>
          <p:cNvPr id="20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70679" y="1460698"/>
            <a:ext cx="3257089" cy="1791399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1…"/>
          <p:cNvSpPr txBox="1"/>
          <p:nvPr/>
        </p:nvSpPr>
        <p:spPr>
          <a:xfrm>
            <a:off x="1727557" y="3142131"/>
            <a:ext cx="1270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1</a:t>
            </a: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2</a:t>
            </a: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3</a:t>
            </a: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4</a:t>
            </a: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7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15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6" name="Work da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18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Marking Period requirements below.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Make sure your Python glossary is updated.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19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pic>
        <p:nvPicPr>
          <p:cNvPr id="220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11719" b="0"/>
          <a:stretch>
            <a:fillRect/>
          </a:stretch>
        </p:blipFill>
        <p:spPr>
          <a:xfrm>
            <a:off x="5187529" y="3336472"/>
            <a:ext cx="2864963" cy="1096163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Weekly Goal:…"/>
          <p:cNvSpPr txBox="1"/>
          <p:nvPr/>
        </p:nvSpPr>
        <p:spPr>
          <a:xfrm>
            <a:off x="5203624" y="1562650"/>
            <a:ext cx="3481017" cy="6164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5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Work on unit 6.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6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8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3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5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