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control structures to customize our programs?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12/2/21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11.4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2" y="2986488"/>
            <a:ext cx="6331503" cy="12417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2 December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Work day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Work day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your </a:t>
              </a:r>
              <a:r>
                <a:rPr b="1">
                  <a:solidFill>
                    <a:schemeClr val="accent1"/>
                  </a:solidFill>
                </a:rPr>
                <a:t>assigned </a:t>
              </a:r>
              <a:r>
                <a:rPr>
                  <a:solidFill>
                    <a:schemeClr val="accent1"/>
                  </a:solidFill>
                </a:rPr>
                <a:t>seat.  Log in to CodeHS. Begin work!</a:t>
              </a:r>
            </a:p>
          </p:txBody>
        </p:sp>
      </p:grpSp>
      <p:sp>
        <p:nvSpPr>
          <p:cNvPr id="207" name="MP1 requirements:…"/>
          <p:cNvSpPr txBox="1"/>
          <p:nvPr/>
        </p:nvSpPr>
        <p:spPr>
          <a:xfrm>
            <a:off x="3863171" y="1643953"/>
            <a:ext cx="4479575" cy="29389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Vocabulary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Condition: </a:t>
            </a:r>
            <a:r>
              <a:rPr>
                <a:solidFill>
                  <a:schemeClr val="accent5"/>
                </a:solidFill>
              </a:rPr>
              <a:t>Code inside of a while loop or if statement that is </a:t>
            </a:r>
            <a:r>
              <a:rPr b="1">
                <a:solidFill>
                  <a:schemeClr val="accent5"/>
                </a:solidFill>
              </a:rPr>
              <a:t>true </a:t>
            </a:r>
            <a:r>
              <a:rPr>
                <a:solidFill>
                  <a:schemeClr val="accent5"/>
                </a:solidFill>
              </a:rPr>
              <a:t>or </a:t>
            </a:r>
            <a:r>
              <a:rPr b="1">
                <a:solidFill>
                  <a:schemeClr val="accent5"/>
                </a:solidFill>
              </a:rPr>
              <a:t>false</a:t>
            </a:r>
            <a:r>
              <a:rPr>
                <a:solidFill>
                  <a:schemeClr val="accent5"/>
                </a:solidFill>
              </a:rPr>
              <a:t>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rgbClr val="012F7B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While loop: </a:t>
            </a:r>
            <a:r>
              <a:rPr>
                <a:solidFill>
                  <a:schemeClr val="accent5"/>
                </a:solidFill>
              </a:rPr>
              <a:t>Allows us to repeat code as long as a </a:t>
            </a:r>
            <a:r>
              <a:rPr b="1">
                <a:solidFill>
                  <a:schemeClr val="accent5"/>
                </a:solidFill>
              </a:rPr>
              <a:t>condition</a:t>
            </a:r>
            <a:r>
              <a:rPr>
                <a:solidFill>
                  <a:schemeClr val="accent5"/>
                </a:solidFill>
              </a:rPr>
              <a:t> is true.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rgbClr val="012F7B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If statement: </a:t>
            </a:r>
            <a:r>
              <a:rPr>
                <a:solidFill>
                  <a:schemeClr val="accent5"/>
                </a:solidFill>
              </a:rPr>
              <a:t>An if statement lets you ask a question to the program and only run code if the answer is true.</a:t>
            </a:r>
          </a:p>
        </p:txBody>
      </p:sp>
      <p:sp>
        <p:nvSpPr>
          <p:cNvPr id="208" name="MP2 Goal:…"/>
          <p:cNvSpPr txBox="1"/>
          <p:nvPr/>
        </p:nvSpPr>
        <p:spPr>
          <a:xfrm>
            <a:off x="319903" y="3359376"/>
            <a:ext cx="2960967" cy="12260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MP2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all of Unit 2 lessons (up through 2.20)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</a:p>
        </p:txBody>
      </p:sp>
      <p:sp>
        <p:nvSpPr>
          <p:cNvPr id="209" name="Google Shape;82;p14"/>
          <p:cNvSpPr txBox="1"/>
          <p:nvPr/>
        </p:nvSpPr>
        <p:spPr>
          <a:xfrm>
            <a:off x="242064" y="1358724"/>
            <a:ext cx="3116645" cy="1846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17049" indent="-217049" defTabSz="659831">
              <a:lnSpc>
                <a:spcPct val="115000"/>
              </a:lnSpc>
              <a:buSzPct val="100000"/>
              <a:buAutoNum type="alphaUcPeriod" startAt="1"/>
              <a:defRPr b="1" sz="123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217049" indent="-217049" defTabSz="659831">
              <a:lnSpc>
                <a:spcPct val="115000"/>
              </a:lnSpc>
              <a:buSzPct val="100000"/>
              <a:buAutoNum type="alphaUcPeriod" startAt="1"/>
              <a:defRPr b="1" sz="123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MP2 requirements below.</a:t>
            </a:r>
          </a:p>
          <a:p>
            <a:pPr marL="217049" indent="-217049" defTabSz="659831">
              <a:lnSpc>
                <a:spcPct val="115000"/>
              </a:lnSpc>
              <a:buSzPct val="100000"/>
              <a:buAutoNum type="alphaUcPeriod" startAt="1"/>
              <a:defRPr b="1" sz="123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217049" indent="-217049" defTabSz="659831">
              <a:lnSpc>
                <a:spcPct val="115000"/>
              </a:lnSpc>
              <a:buSzPct val="100000"/>
              <a:buAutoNum type="alphaUcPeriod" startAt="1"/>
              <a:defRPr b="1" sz="123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framing…"/>
          <p:cNvSpPr txBox="1"/>
          <p:nvPr/>
        </p:nvSpPr>
        <p:spPr>
          <a:xfrm>
            <a:off x="3658291" y="716652"/>
            <a:ext cx="5205063" cy="3643703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control structures to customize our programs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While loops and if statements allow us to only let code run when specific conditions are met.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Combining different control structures!</a:t>
            </a:r>
          </a:p>
        </p:txBody>
      </p:sp>
      <p:pic>
        <p:nvPicPr>
          <p:cNvPr id="2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7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20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18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9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3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5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