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12/3/21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3995017" y="1721098"/>
            <a:ext cx="4479574" cy="1605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Iteration: </a:t>
            </a:r>
            <a:r>
              <a:rPr>
                <a:solidFill>
                  <a:schemeClr val="accent5"/>
                </a:solidFill>
              </a:rPr>
              <a:t>what we call it when Tracy goes through a loop </a:t>
            </a:r>
            <a:r>
              <a:rPr u="sng">
                <a:solidFill>
                  <a:schemeClr val="accent5"/>
                </a:solidFill>
              </a:rPr>
              <a:t>one</a:t>
            </a:r>
            <a:r>
              <a:rPr>
                <a:solidFill>
                  <a:schemeClr val="accent5"/>
                </a:solidFill>
              </a:rPr>
              <a:t> time.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control structure: </a:t>
            </a:r>
            <a:r>
              <a:rPr>
                <a:solidFill>
                  <a:schemeClr val="accent5"/>
                </a:solidFill>
              </a:rPr>
              <a:t>a loop or if/else statement. 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319903" y="3004407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63768" y="1648285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 Write down any questions you have.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466082" y="1418178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MP1 requirements:…"/>
          <p:cNvSpPr txBox="1"/>
          <p:nvPr/>
        </p:nvSpPr>
        <p:spPr>
          <a:xfrm>
            <a:off x="3934165" y="1551489"/>
            <a:ext cx="4479574" cy="1605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Iteration: </a:t>
            </a:r>
            <a:r>
              <a:rPr>
                <a:solidFill>
                  <a:schemeClr val="accent5"/>
                </a:solidFill>
              </a:rPr>
              <a:t>what we call it when Tracy goes through a loop </a:t>
            </a:r>
            <a:r>
              <a:rPr u="sng">
                <a:solidFill>
                  <a:schemeClr val="accent5"/>
                </a:solidFill>
              </a:rPr>
              <a:t>one</a:t>
            </a:r>
            <a:r>
              <a:rPr>
                <a:solidFill>
                  <a:schemeClr val="accent5"/>
                </a:solidFill>
              </a:rPr>
              <a:t> time.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control structure: </a:t>
            </a:r>
            <a:r>
              <a:rPr>
                <a:solidFill>
                  <a:schemeClr val="accent5"/>
                </a:solidFill>
              </a:rPr>
              <a:t>a loop or if/else statement. </a:t>
            </a:r>
          </a:p>
        </p:txBody>
      </p:sp>
      <p:sp>
        <p:nvSpPr>
          <p:cNvPr id="224" name="MP2 Goal:…"/>
          <p:cNvSpPr txBox="1"/>
          <p:nvPr/>
        </p:nvSpPr>
        <p:spPr>
          <a:xfrm>
            <a:off x="547054" y="3301808"/>
            <a:ext cx="2960966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9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1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5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