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2/10/22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10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7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  <p:bldP build="p" bldLvl="5" animBg="1" rev="0" advAuto="0" spid="216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