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print statements to the screen in Python?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1/13/22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16.3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13 January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07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08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608101"/>
            <a:ext cx="2864963" cy="109616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MP1 requirements:…"/>
          <p:cNvSpPr txBox="1"/>
          <p:nvPr/>
        </p:nvSpPr>
        <p:spPr>
          <a:xfrm>
            <a:off x="4212995" y="1358951"/>
            <a:ext cx="4479574" cy="18721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print(): </a:t>
            </a:r>
            <a:r>
              <a:rPr>
                <a:solidFill>
                  <a:schemeClr val="accent5"/>
                </a:solidFill>
              </a:rPr>
              <a:t>Function that displays text on your screen.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that stores a value. Can contain a number (int or double), string, or any other datatype.   </a:t>
            </a:r>
          </a:p>
        </p:txBody>
      </p:sp>
      <p:sp>
        <p:nvSpPr>
          <p:cNvPr id="211" name="Weekly Goal:…"/>
          <p:cNvSpPr txBox="1"/>
          <p:nvPr/>
        </p:nvSpPr>
        <p:spPr>
          <a:xfrm>
            <a:off x="622484" y="3136912"/>
            <a:ext cx="2810106" cy="1429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</a:t>
            </a:r>
            <a:r>
              <a:rPr b="1"/>
              <a:t> unit 4: conditionals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</a:t>
            </a:r>
            <a:r>
              <a:rPr b="1"/>
              <a:t>unit 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1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