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notesSlides/notesSlide3.xml" ContentType="application/vnd.openxmlformats-officedocument.presentationml.notesSlide+xml"/>
  <Override PartName="/ppt/media/image6.jpeg" ContentType="image/jpeg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create.kahoot.com" TargetMode="Externa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6" name="Shape 1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 Answers will vary.</a:t>
            </a:r>
          </a:p>
          <a:p>
            <a:pPr marL="538595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* why is it important for the coach to NEVER touch another students keyboard? Your helping the student, not doing it for them. A coach and sports doesn’t go out and play the game for the team.</a:t>
            </a:r>
          </a:p>
          <a:p>
            <a:pPr/>
            <a:r>
              <a:t>See </a:t>
            </a:r>
            <a:r>
              <a:rPr u="sng">
                <a:solidFill>
                  <a:srgbClr val="0277BD"/>
                </a:solidFill>
                <a:uFill>
                  <a:solidFill>
                    <a:srgbClr val="0277BD"/>
                  </a:solidFill>
                </a:uFill>
                <a:hlinkClick r:id="rId3" invalidUrl="" action="" tgtFrame="" tooltip="" history="1" highlightClick="0" endSnd="0"/>
              </a:rPr>
              <a:t>create.kahoot.com</a:t>
            </a:r>
            <a:r>
              <a:t> for kahoot slides (last 10 minutes of period)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Google Shape;11;p2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" name="Google Shape;12;p2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5" name="Google Shape;13;p2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1" cy="1241700"/>
          </a:xfrm>
          <a:prstGeom prst="rect">
            <a:avLst/>
          </a:prstGeom>
        </p:spPr>
        <p:txBody>
          <a:bodyPr anchor="b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8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15" name="xx%"/>
          <p:cNvSpPr txBox="1"/>
          <p:nvPr>
            <p:ph type="title" hasCustomPrompt="1"/>
          </p:nvPr>
        </p:nvSpPr>
        <p:spPr>
          <a:xfrm>
            <a:off x="853950" y="1304850"/>
            <a:ext cx="7436101" cy="1538400"/>
          </a:xfrm>
          <a:prstGeom prst="rect">
            <a:avLst/>
          </a:prstGeom>
        </p:spPr>
        <p:txBody>
          <a:bodyPr anchor="ctr"/>
          <a:lstStyle>
            <a:lvl1pPr algn="ctr">
              <a:defRPr sz="9600">
                <a:solidFill>
                  <a:srgbClr val="F46524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853950" y="2919450"/>
            <a:ext cx="7436101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1"/>
            <a:ext cx="1241701" cy="1241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Google Shape;24;p4"/>
          <p:cNvSpPr/>
          <p:nvPr/>
        </p:nvSpPr>
        <p:spPr>
          <a:xfrm>
            <a:off x="2477723" y="415649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3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4" name="Google Shape;26;p4"/>
          <p:cNvSpPr/>
          <p:nvPr/>
        </p:nvSpPr>
        <p:spPr>
          <a:xfrm>
            <a:off x="425197" y="415649"/>
            <a:ext cx="183301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17144" tIns="17144" rIns="17144" bIns="17144"/>
          <a:lstStyle/>
          <a:p>
            <a:pPr algn="ctr" defTabSz="914376">
              <a:defRPr sz="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135" name="Title Text"/>
          <p:cNvSpPr txBox="1"/>
          <p:nvPr>
            <p:ph type="title"/>
          </p:nvPr>
        </p:nvSpPr>
        <p:spPr>
          <a:xfrm>
            <a:off x="2400249" y="575949"/>
            <a:ext cx="6321602" cy="635402"/>
          </a:xfrm>
          <a:prstGeom prst="rect">
            <a:avLst/>
          </a:prstGeom>
        </p:spPr>
        <p:txBody>
          <a:bodyPr lIns="91424" tIns="91424" rIns="91424" bIns="91424"/>
          <a:lstStyle/>
          <a:p>
            <a:pPr/>
            <a:r>
              <a:t>Title Text</a:t>
            </a:r>
          </a:p>
        </p:txBody>
      </p:sp>
      <p:sp>
        <p:nvSpPr>
          <p:cNvPr id="136" name="Body Level One…"/>
          <p:cNvSpPr txBox="1"/>
          <p:nvPr>
            <p:ph type="body" idx="1"/>
          </p:nvPr>
        </p:nvSpPr>
        <p:spPr>
          <a:xfrm>
            <a:off x="2410111" y="1595775"/>
            <a:ext cx="6321601" cy="3002402"/>
          </a:xfrm>
          <a:prstGeom prst="rect">
            <a:avLst/>
          </a:prstGeom>
        </p:spPr>
        <p:txBody>
          <a:bodyPr lIns="91424" tIns="91424" rIns="91424" bIns="91424"/>
          <a:lstStyle>
            <a:lvl2pPr marL="1005114" indent="-408214"/>
            <a:lvl3pPr marL="1462314" indent="-40821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Google Shape;30;p4"/>
          <p:cNvSpPr txBox="1"/>
          <p:nvPr/>
        </p:nvSpPr>
        <p:spPr>
          <a:xfrm>
            <a:off x="169149" y="4739999"/>
            <a:ext cx="8552702" cy="538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38" name="Google Shape;31;p4"/>
          <p:cNvSpPr txBox="1"/>
          <p:nvPr/>
        </p:nvSpPr>
        <p:spPr>
          <a:xfrm>
            <a:off x="7263947" y="6563"/>
            <a:ext cx="5621101" cy="360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39" name="Slide Number"/>
          <p:cNvSpPr txBox="1"/>
          <p:nvPr>
            <p:ph type="sldNum" sz="quarter" idx="2"/>
          </p:nvPr>
        </p:nvSpPr>
        <p:spPr>
          <a:xfrm>
            <a:off x="8724013" y="4724284"/>
            <a:ext cx="322686" cy="322550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7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8" name="Title Text"/>
          <p:cNvSpPr txBox="1"/>
          <p:nvPr>
            <p:ph type="title"/>
          </p:nvPr>
        </p:nvSpPr>
        <p:spPr>
          <a:xfrm>
            <a:off x="406424" y="1806824"/>
            <a:ext cx="8296801" cy="1542001"/>
          </a:xfrm>
          <a:prstGeom prst="rect">
            <a:avLst/>
          </a:prstGeom>
        </p:spPr>
        <p:txBody>
          <a:bodyPr anchor="ctr"/>
          <a:lstStyle>
            <a:lvl1pPr algn="ctr"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Google Shape;24;p4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8" name="Google Shape;25;p4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39" name="Google Shape;26;p4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40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idx="1"/>
          </p:nvPr>
        </p:nvSpPr>
        <p:spPr>
          <a:xfrm>
            <a:off x="2410111" y="1595776"/>
            <a:ext cx="6321602" cy="30024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Google Shape;30;p4"/>
          <p:cNvSpPr txBox="1"/>
          <p:nvPr/>
        </p:nvSpPr>
        <p:spPr>
          <a:xfrm>
            <a:off x="169150" y="4739999"/>
            <a:ext cx="85527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3" name="Dr. O’Brien 10/22/21"/>
          <p:cNvSpPr txBox="1"/>
          <p:nvPr/>
        </p:nvSpPr>
        <p:spPr>
          <a:xfrm>
            <a:off x="7195498" y="146255"/>
            <a:ext cx="1623666" cy="1973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10/22/21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32;p5"/>
          <p:cNvSpPr/>
          <p:nvPr/>
        </p:nvSpPr>
        <p:spPr>
          <a:xfrm>
            <a:off x="2477723" y="415650"/>
            <a:ext cx="6244202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2" name="Google Shape;33;p5"/>
          <p:cNvSpPr/>
          <p:nvPr/>
        </p:nvSpPr>
        <p:spPr>
          <a:xfrm>
            <a:off x="2477723" y="4739999"/>
            <a:ext cx="62442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3" name="Google Shape;34;p5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2400250" y="575950"/>
            <a:ext cx="6321601" cy="6354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2400302" y="1602675"/>
            <a:ext cx="3071401" cy="3002401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1" cy="3002401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43;p7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319499" y="936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319499" y="1846803"/>
            <a:ext cx="2808001" cy="28062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48;p8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83" name="Title Text"/>
          <p:cNvSpPr txBox="1"/>
          <p:nvPr>
            <p:ph type="title"/>
          </p:nvPr>
        </p:nvSpPr>
        <p:spPr>
          <a:xfrm>
            <a:off x="283102" y="712140"/>
            <a:ext cx="6244201" cy="38355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52;p9"/>
          <p:cNvSpPr/>
          <p:nvPr/>
        </p:nvSpPr>
        <p:spPr>
          <a:xfrm>
            <a:off x="4572000" y="124"/>
            <a:ext cx="4572000" cy="5143501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92" name="Google Shape;5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265500" y="1397349"/>
            <a:ext cx="4045200" cy="1318201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F4652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4" name="Google Shape;60;p10"/>
          <p:cNvSpPr/>
          <p:nvPr/>
        </p:nvSpPr>
        <p:spPr>
          <a:xfrm>
            <a:off x="425197" y="415650"/>
            <a:ext cx="183301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28016" y="4226024"/>
            <a:ext cx="8388602" cy="3936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303299" y="411575"/>
            <a:ext cx="8520602" cy="63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709886" y="4717934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000" u="none">
          <a:solidFill>
            <a:srgbClr val="000000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75;p13"/>
          <p:cNvSpPr txBox="1"/>
          <p:nvPr>
            <p:ph type="ctrTitle"/>
          </p:nvPr>
        </p:nvSpPr>
        <p:spPr>
          <a:xfrm>
            <a:off x="2371725" y="630224"/>
            <a:ext cx="6331500" cy="1542002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5.5</a:t>
            </a:r>
          </a:p>
        </p:txBody>
      </p:sp>
      <p:sp>
        <p:nvSpPr>
          <p:cNvPr id="149" name="Google Shape;76;p13"/>
          <p:cNvSpPr txBox="1"/>
          <p:nvPr>
            <p:ph type="subTitle" sz="quarter" idx="1"/>
          </p:nvPr>
        </p:nvSpPr>
        <p:spPr>
          <a:xfrm>
            <a:off x="2434073" y="2986488"/>
            <a:ext cx="6331501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22, 2021</a:t>
            </a:r>
          </a:p>
          <a:p>
            <a:pPr marL="0" indent="0">
              <a:lnSpc>
                <a:spcPct val="80000"/>
              </a:lnSpc>
              <a:defRPr sz="1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82;p14"/>
          <p:cNvSpPr txBox="1"/>
          <p:nvPr>
            <p:ph type="body" sz="half" idx="1"/>
          </p:nvPr>
        </p:nvSpPr>
        <p:spPr>
          <a:xfrm>
            <a:off x="716902" y="1616314"/>
            <a:ext cx="3620798" cy="3069988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was your experience like having two coaches in the room yesterday?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Do you think the coaches did a good job of meeting their expectations?</a:t>
            </a:r>
          </a:p>
        </p:txBody>
      </p:sp>
      <p:sp>
        <p:nvSpPr>
          <p:cNvPr id="152" name="Google Shape;118;p19"/>
          <p:cNvSpPr txBox="1"/>
          <p:nvPr/>
        </p:nvSpPr>
        <p:spPr>
          <a:xfrm>
            <a:off x="1501659" y="500360"/>
            <a:ext cx="7302727" cy="10495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Do now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do now questions below. Show all work or answer each question with a complete sentence.</a:t>
            </a:r>
          </a:p>
        </p:txBody>
      </p:sp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918477" y="3789760"/>
            <a:ext cx="1819979" cy="896678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Coaches should...…"/>
          <p:cNvSpPr txBox="1"/>
          <p:nvPr/>
        </p:nvSpPr>
        <p:spPr>
          <a:xfrm>
            <a:off x="5469519" y="1800090"/>
            <a:ext cx="2927509" cy="246340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621791">
              <a:lnSpc>
                <a:spcPct val="115000"/>
              </a:lnSpc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should...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student questions.</a:t>
            </a:r>
          </a:p>
          <a:p>
            <a:pPr lvl="1" marL="636336" indent="-204536" defTabSz="621791">
              <a:lnSpc>
                <a:spcPct val="115000"/>
              </a:lnSpc>
              <a:buSzPct val="100000"/>
              <a:buAutoNum type="alphaU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Provide hints.</a:t>
            </a:r>
          </a:p>
          <a:p>
            <a:pPr marL="163629" indent="-163629" defTabSz="621791">
              <a:lnSpc>
                <a:spcPct val="115000"/>
              </a:lnSpc>
              <a:buSzPct val="100000"/>
              <a:buAutoNum type="arabicPeriod" startAt="1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Coaches shouldn’t...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Talk to one student for for than a few minutes.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Touch other students keyboards. Ever.</a:t>
            </a:r>
          </a:p>
          <a:p>
            <a:pPr lvl="1" marL="381802" indent="-122722" defTabSz="621791">
              <a:lnSpc>
                <a:spcPct val="115000"/>
              </a:lnSpc>
              <a:buSzPct val="100000"/>
              <a:buChar char="•"/>
              <a:defRPr sz="122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Just tell students exactly what to do.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4" grpId="2"/>
      <p:bldP build="p" bldLvl="5" animBg="1" rev="0" advAuto="0" spid="1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82;p14"/>
          <p:cNvSpPr txBox="1"/>
          <p:nvPr>
            <p:ph type="body" sz="quarter" idx="1"/>
          </p:nvPr>
        </p:nvSpPr>
        <p:spPr>
          <a:xfrm>
            <a:off x="716902" y="1616314"/>
            <a:ext cx="3050354" cy="3002401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Read through the MP1 requirements to the right.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Begin work! Raise your hand quietly if you have any questions</a:t>
            </a:r>
          </a:p>
        </p:txBody>
      </p:sp>
      <p:sp>
        <p:nvSpPr>
          <p:cNvPr id="159" name="Google Shape;118;p19"/>
          <p:cNvSpPr txBox="1"/>
          <p:nvPr/>
        </p:nvSpPr>
        <p:spPr>
          <a:xfrm>
            <a:off x="1542227" y="500360"/>
            <a:ext cx="7302727" cy="81060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/>
            </a:pPr>
            <a:r>
              <a:t>The rest of the day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your </a:t>
            </a:r>
            <a:r>
              <a:rPr b="1">
                <a:solidFill>
                  <a:schemeClr val="accent1"/>
                </a:solidFill>
              </a:rPr>
              <a:t>assigned </a:t>
            </a:r>
            <a:r>
              <a:rPr>
                <a:solidFill>
                  <a:schemeClr val="accent1"/>
                </a:solidFill>
              </a:rPr>
              <a:t>seat.  Log in to CodeHS. Begin work!</a:t>
            </a:r>
          </a:p>
        </p:txBody>
      </p:sp>
      <p:sp>
        <p:nvSpPr>
          <p:cNvPr id="160" name="MP1 requirements:…"/>
          <p:cNvSpPr txBox="1"/>
          <p:nvPr/>
        </p:nvSpPr>
        <p:spPr>
          <a:xfrm>
            <a:off x="4980692" y="1382973"/>
            <a:ext cx="3850828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 u="sng">
                <a:solidFill>
                  <a:srgbClr val="012F7B"/>
                </a:solidFill>
              </a:rPr>
              <a:t>Try</a:t>
            </a:r>
            <a:r>
              <a:t> to 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  <p:grpSp>
        <p:nvGrpSpPr>
          <p:cNvPr id="165" name="Group"/>
          <p:cNvGrpSpPr/>
          <p:nvPr/>
        </p:nvGrpSpPr>
        <p:grpSpPr>
          <a:xfrm>
            <a:off x="6683857" y="3047705"/>
            <a:ext cx="2152744" cy="1535793"/>
            <a:chOff x="0" y="0"/>
            <a:chExt cx="2152743" cy="1535791"/>
          </a:xfrm>
        </p:grpSpPr>
        <p:pic>
          <p:nvPicPr>
            <p:cNvPr id="161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1"/>
            <a:stretch>
              <a:fillRect/>
            </a:stretch>
          </p:blipFill>
          <p:spPr>
            <a:xfrm>
              <a:off x="1130418" y="788003"/>
              <a:ext cx="976850" cy="7365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108519" y="0"/>
              <a:ext cx="1044225" cy="76461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4" t="0" r="0" b="24913"/>
            <a:stretch>
              <a:fillRect/>
            </a:stretch>
          </p:blipFill>
          <p:spPr>
            <a:xfrm>
              <a:off x="0" y="0"/>
              <a:ext cx="1036559" cy="7590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4" t="0" r="0" b="39928"/>
            <a:stretch>
              <a:fillRect/>
            </a:stretch>
          </p:blipFill>
          <p:spPr>
            <a:xfrm>
              <a:off x="0" y="776786"/>
              <a:ext cx="1036559" cy="7590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70" name="Google Shape;98;p16"/>
          <p:cNvSpPr txBox="1"/>
          <p:nvPr>
            <p:ph type="body" sz="half" idx="1"/>
          </p:nvPr>
        </p:nvSpPr>
        <p:spPr>
          <a:xfrm>
            <a:off x="155128" y="1401275"/>
            <a:ext cx="4021801" cy="3002401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71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50"/>
            <a:ext cx="4561326" cy="2565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  <p:sp>
        <p:nvSpPr>
          <p:cNvPr id="176" name="Google Shape;105;p17"/>
          <p:cNvSpPr txBox="1"/>
          <p:nvPr>
            <p:ph type="body" sz="half" idx="1"/>
          </p:nvPr>
        </p:nvSpPr>
        <p:spPr>
          <a:xfrm>
            <a:off x="975324" y="1730601"/>
            <a:ext cx="4279093" cy="2207533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76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76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5546844" y="1726394"/>
            <a:ext cx="3232804" cy="2306319"/>
            <a:chOff x="0" y="0"/>
            <a:chExt cx="3232802" cy="2306318"/>
          </a:xfrm>
        </p:grpSpPr>
        <p:pic>
          <p:nvPicPr>
            <p:cNvPr id="177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3" y="1183354"/>
              <a:ext cx="1466948" cy="11061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0" b="0"/>
            <a:stretch>
              <a:fillRect/>
            </a:stretch>
          </p:blipFill>
          <p:spPr>
            <a:xfrm>
              <a:off x="1664677" y="0"/>
              <a:ext cx="1568126" cy="1148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4" cy="11398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0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4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10;p18"/>
          <p:cNvSpPr txBox="1"/>
          <p:nvPr>
            <p:ph type="body" idx="1"/>
          </p:nvPr>
        </p:nvSpPr>
        <p:spPr>
          <a:xfrm>
            <a:off x="1630022" y="1343648"/>
            <a:ext cx="7101691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86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65760">
              <a:defRPr sz="148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480">
                <a:solidFill>
                  <a:srgbClr val="0000FF"/>
                </a:solidFill>
              </a:defRPr>
            </a:pPr>
            <a:r>
              <a:t>Part 1: Find/Create an image</a:t>
            </a:r>
          </a:p>
          <a:p>
            <a:pPr defTabSz="365760">
              <a:defRPr sz="148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16;p19"/>
          <p:cNvSpPr txBox="1"/>
          <p:nvPr>
            <p:ph type="title"/>
          </p:nvPr>
        </p:nvSpPr>
        <p:spPr>
          <a:xfrm>
            <a:off x="2034927" y="409924"/>
            <a:ext cx="6696774" cy="1149739"/>
          </a:xfrm>
          <a:prstGeom prst="rect">
            <a:avLst/>
          </a:prstGeom>
        </p:spPr>
        <p:txBody>
          <a:bodyPr/>
          <a:lstStyle/>
          <a:p>
            <a:pPr defTabSz="365760">
              <a:defRPr sz="1320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65760">
              <a:defRPr sz="1320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65760">
              <a:defRPr sz="1320"/>
            </a:pPr>
            <a:r>
              <a:t>Your image should include all of the techniques we've learned in class</a:t>
            </a:r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  <a:p>
            <a:pPr defTabSz="365760">
              <a:defRPr sz="1880"/>
            </a:pPr>
            <a:endParaRPr sz="1320"/>
          </a:p>
        </p:txBody>
      </p:sp>
      <p:sp>
        <p:nvSpPr>
          <p:cNvPr id="189" name="Google Shape;117;p19"/>
          <p:cNvSpPr txBox="1"/>
          <p:nvPr/>
        </p:nvSpPr>
        <p:spPr>
          <a:xfrm>
            <a:off x="323299" y="1729975"/>
            <a:ext cx="3681302" cy="1659226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