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11/22/21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19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786495" y="1409914"/>
            <a:ext cx="3850829" cy="35127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statement: </a:t>
            </a:r>
            <a:r>
              <a:rPr>
                <a:solidFill>
                  <a:schemeClr val="accent5"/>
                </a:solidFill>
              </a:rPr>
              <a:t>An if statement lets you ask a question to the program and only run code if the answer is true.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1022849" y="3832535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