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R(x) = 0.65x + 10000</a:t>
            </a:r>
          </a:p>
          <a:p>
            <a:pPr/>
            <a:r>
              <a:t>C(x) = 1.2x</a:t>
            </a:r>
          </a:p>
          <a:p>
            <a:pPr/>
          </a:p>
          <a:p>
            <a:pPr/>
            <a:r>
              <a:t>+what does x represent? The number of bags of chips sold?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ON BOARD:</a:t>
            </a:r>
          </a:p>
          <a:p>
            <a:pPr/>
          </a:p>
          <a:p>
            <a:pPr/>
            <a:r>
              <a:t>Be sure to…</a:t>
            </a:r>
          </a:p>
          <a:p>
            <a:pPr marL="187157" indent="-187157">
              <a:buSzPct val="100000"/>
              <a:buAutoNum type="arabicPeriod" startAt="1"/>
            </a:pPr>
            <a:r>
              <a:t>Answer all questions. Show all work.</a:t>
            </a:r>
          </a:p>
          <a:p>
            <a:pPr marL="187157" indent="-187157">
              <a:buSzPct val="100000"/>
              <a:buAutoNum type="arabicPeriod" startAt="1"/>
            </a:pPr>
            <a:r>
              <a:t>Be prepared to turn in for your first CLASSWORK GRADE.</a:t>
            </a:r>
          </a:p>
          <a:p>
            <a:pPr marL="187157" indent="-187157">
              <a:buSzPct val="100000"/>
              <a:buAutoNum type="arabicPeriod" startAt="1"/>
            </a:pPr>
            <a:r>
              <a:t>Feel free to work together!</a:t>
            </a:r>
          </a:p>
          <a:p>
            <a:pPr marL="187157" indent="-187157">
              <a:buSzPct val="100000"/>
              <a:buAutoNum type="arabicPeriod" startAt="1"/>
            </a:pPr>
            <a:r>
              <a:t>When finished, check with Dr. O’Brien. Then work on Pset #1.</a:t>
            </a:r>
          </a:p>
          <a:p>
            <a:pPr/>
          </a:p>
          <a:p>
            <a:pPr/>
          </a:p>
          <a:p>
            <a:pPr/>
            <a:r>
              <a:t>see next two pages for preplanened qs and solutions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R(x) = 0.65x + 10000</a:t>
            </a:r>
          </a:p>
          <a:p>
            <a:pPr/>
            <a:r>
              <a:t>C(x) = 1.2x</a:t>
            </a:r>
          </a:p>
          <a:p>
            <a:pPr/>
          </a:p>
          <a:p>
            <a:pPr/>
            <a:r>
              <a:t>We want to know hwen C(x) = R(x) in other words</a:t>
            </a:r>
          </a:p>
          <a:p>
            <a:pPr/>
            <a:r>
              <a:t>C(x) = 0.65x + 10000</a:t>
            </a:r>
          </a:p>
          <a:p>
            <a:pPr/>
            <a:r>
              <a:t>C(x) = 1.2x</a:t>
            </a:r>
          </a:p>
          <a:p>
            <a:pPr/>
          </a:p>
          <a:p>
            <a:pPr/>
            <a:r>
              <a:t>subsitution:</a:t>
            </a:r>
          </a:p>
          <a:p>
            <a:pPr/>
          </a:p>
          <a:p>
            <a:pPr/>
            <a:r>
              <a:t>1.2x = 0.65x + 10000</a:t>
            </a:r>
          </a:p>
          <a:p>
            <a:pPr/>
            <a:r>
              <a:t>0.55x = 10000</a:t>
            </a:r>
          </a:p>
          <a:p>
            <a:pPr/>
            <a:r>
              <a:t>x = 10000/0.55 = 18181.8181818</a:t>
            </a:r>
          </a:p>
          <a:p>
            <a:pPr/>
          </a:p>
          <a:p>
            <a:pPr/>
            <a:r>
              <a:t>About 1818 bags of chips need to be sold for the company to break even.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  = amount invested in fund 1</a:t>
            </a:r>
          </a:p>
          <a:p>
            <a:pPr/>
            <a:r>
              <a:t>y = amount invested in fund 2</a:t>
            </a:r>
          </a:p>
          <a:p>
            <a:pPr/>
          </a:p>
          <a:p>
            <a:pPr/>
            <a:r>
              <a:t>x + y = 12000 (eq. 1)</a:t>
            </a:r>
          </a:p>
          <a:p>
            <a:pPr/>
          </a:p>
          <a:p>
            <a:pPr/>
            <a:r>
              <a:t>0.09*x + 0.11*y = 1180</a:t>
            </a:r>
          </a:p>
          <a:p>
            <a:pPr/>
          </a:p>
          <a:p>
            <a:pPr/>
            <a:r>
              <a:t>+HDW apply substitution to solve this system?</a:t>
            </a:r>
          </a:p>
          <a:p>
            <a:pPr/>
          </a:p>
          <a:p>
            <a:pPr/>
            <a:r>
              <a:t>could go in either direction</a:t>
            </a:r>
          </a:p>
          <a:p>
            <a:pPr/>
          </a:p>
          <a:p>
            <a:pPr/>
            <a:r>
              <a:t>y = 12000 - x</a:t>
            </a:r>
          </a:p>
          <a:p>
            <a:pPr/>
          </a:p>
          <a:p>
            <a:pPr/>
            <a:r>
              <a:t>0.09x + 0.11(12000 - x) = 1180</a:t>
            </a:r>
          </a:p>
          <a:p>
            <a:pPr/>
            <a:r>
              <a:t>0.09x + 1320 - 0.11x = 1180</a:t>
            </a:r>
          </a:p>
          <a:p>
            <a:pPr/>
            <a:r>
              <a:t>-0.02x = -140</a:t>
            </a:r>
          </a:p>
          <a:p>
            <a:pPr/>
            <a:r>
              <a:t>x = 7000</a:t>
            </a:r>
          </a:p>
          <a:p>
            <a:pPr/>
          </a:p>
          <a:p>
            <a:pPr/>
            <a:r>
              <a:t>y = 12000 - 7000 = 5000</a:t>
            </a:r>
          </a:p>
          <a:p>
            <a:pPr/>
          </a:p>
          <a:p>
            <a:pPr/>
            <a:r>
              <a:t>solution: (7000, 5000)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the substitution method to solve real world problems?</a:t>
            </a:r>
          </a:p>
        </p:txBody>
      </p:sp>
      <p:sp>
        <p:nvSpPr>
          <p:cNvPr id="45" name="Dr. O’Brien  2/4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2/4/22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4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775626" y="66668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Read the paragraph below carefully, then answer the the system of equations below. Show all work and check your results!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A small business invests $10,000 to produce a new kind of super hot tortilla chip.  Each package costs $0.65 to produce and is sold for $1.20.…"/>
          <p:cNvSpPr txBox="1"/>
          <p:nvPr/>
        </p:nvSpPr>
        <p:spPr>
          <a:xfrm>
            <a:off x="1561535" y="2089150"/>
            <a:ext cx="6020930" cy="76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  <a:r>
              <a:t>A small business invests $10,000 to produce a new kind of super hot tortilla chip.  Each package costs $0.65 to produce and is sold for $1.20.</a:t>
            </a:r>
          </a:p>
          <a:p>
            <a: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  <a:r>
              <a:t>How do we write functions to represent revenue and cost?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5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41247">
              <a:lnSpc>
                <a:spcPct val="115000"/>
              </a:lnSpc>
              <a:defRPr b="1" sz="165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substitution to solve real world problems.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Systems of equations are useful in situations where variables must satisfy two or more conditions. E.g. cost and revenue per units sold.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Using elimination to solve any system of equations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dependent work:"/>
          <p:cNvSpPr txBox="1"/>
          <p:nvPr/>
        </p:nvSpPr>
        <p:spPr>
          <a:xfrm>
            <a:off x="2407562" y="487499"/>
            <a:ext cx="5385362" cy="26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Independent work:</a:t>
            </a:r>
          </a:p>
        </p:txBody>
      </p:sp>
      <p:sp>
        <p:nvSpPr>
          <p:cNvPr id="201" name="private access…"/>
          <p:cNvSpPr txBox="1"/>
          <p:nvPr/>
        </p:nvSpPr>
        <p:spPr>
          <a:xfrm>
            <a:off x="1350544" y="992698"/>
            <a:ext cx="2840131" cy="3682170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Practice Problem 1</a:t>
            </a:r>
          </a:p>
          <a:p>
            <a:pPr defTabSz="457200">
              <a:spcBef>
                <a:spcPts val="1200"/>
              </a:spcBef>
              <a:defRPr sz="1300">
                <a:solidFill>
                  <a:schemeClr val="accent3">
                    <a:lumOff val="-9098"/>
                  </a:schemeClr>
                </a:solidFill>
              </a:defRPr>
            </a:pPr>
            <a:r>
              <a:t>A small business invests $10,000 to produce a new kind of super hot tortilla chip.  Each package costs $0.65 to produce and is sold for $1.20. How much has to be sold for the company to break even?</a:t>
            </a: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Write two functions </a:t>
            </a:r>
            <a14:m>
              <m:oMath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and </a:t>
            </a:r>
            <a14:m>
              <m:oMath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to represent revenue and cost.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What does </a:t>
            </a:r>
            <a14:m>
              <m:oMath>
                <m:r>
                  <a:rPr xmlns:a="http://schemas.openxmlformats.org/drawingml/2006/main" sz="14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represent in these functions?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Use substitution to determine how many chips need to be sold for the company to break even.</a:t>
            </a:r>
          </a:p>
        </p:txBody>
      </p:sp>
      <p:sp>
        <p:nvSpPr>
          <p:cNvPr id="202" name="private access…"/>
          <p:cNvSpPr txBox="1"/>
          <p:nvPr/>
        </p:nvSpPr>
        <p:spPr>
          <a:xfrm>
            <a:off x="4305869" y="992698"/>
            <a:ext cx="3689195" cy="3109214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Practice Problem 2</a:t>
            </a:r>
          </a:p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are deciding how to invest a total of $20,000 in two funds paying 5.5% and 7.5% simple interest. You want to earn a total of $1300 in interest annually.</a:t>
            </a:r>
          </a:p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33947" indent="-233947">
              <a:buSzPct val="100000"/>
              <a:buAutoNum type="alphaUcPeriod" startAt="1"/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Write a system of equations to represent this problem. Let </a:t>
            </a:r>
            <a14:m>
              <m:oMath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represent the amounts invested at 5.5% and 7.5% respectively.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much of the $20,000 should you invest at 5.5% to earn $1300 in interest per year? Explain you reasoning.</a:t>
            </a:r>
          </a:p>
          <a:p>
            <a:pPr>
              <a:defRPr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2"/>
      <p:bldP build="whole" bldLvl="1" animBg="1" rev="0" advAuto="0" spid="20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ractice problem #1"/>
          <p:cNvSpPr txBox="1"/>
          <p:nvPr/>
        </p:nvSpPr>
        <p:spPr>
          <a:xfrm>
            <a:off x="2407562" y="487499"/>
            <a:ext cx="4056338" cy="26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Practice problem #1</a:t>
            </a:r>
          </a:p>
        </p:txBody>
      </p:sp>
      <p:sp>
        <p:nvSpPr>
          <p:cNvPr id="207" name="private access…"/>
          <p:cNvSpPr txBox="1"/>
          <p:nvPr/>
        </p:nvSpPr>
        <p:spPr>
          <a:xfrm>
            <a:off x="1548390" y="953426"/>
            <a:ext cx="624420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</a:defRPr>
            </a:pPr>
            <a:r>
              <a:rPr>
                <a:solidFill>
                  <a:schemeClr val="accent5">
                    <a:satOff val="-3088"/>
                    <a:lumOff val="25392"/>
                  </a:schemeClr>
                </a:solidFill>
              </a:rPr>
              <a:t>Be sure to…</a:t>
            </a:r>
            <a:r>
              <a:t>Follow along in your notes, but </a:t>
            </a:r>
            <a:r>
              <a:rPr u="sng"/>
              <a:t>try</a:t>
            </a:r>
            <a:r>
              <a:t> to stay one step ahead.</a:t>
            </a:r>
          </a:p>
        </p:txBody>
      </p:sp>
      <p:sp>
        <p:nvSpPr>
          <p:cNvPr id="208" name="A small business invests $10,000 to produce a new kind of super hot tortilla chip.  Each package costs $0.65 to produce and is sold for $1.20. How much has to be sold for the company to break even?…"/>
          <p:cNvSpPr txBox="1"/>
          <p:nvPr/>
        </p:nvSpPr>
        <p:spPr>
          <a:xfrm>
            <a:off x="924619" y="1619488"/>
            <a:ext cx="4069038" cy="2658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  <a:r>
              <a:t>A small business invests $10,000 to produce a new kind of super hot tortilla chip.  Each package costs $0.65 to produce and is sold for $1.20. How much has to be sold for the company to break even?</a:t>
            </a:r>
          </a:p>
          <a:p>
            <a:pPr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Write two functions </a:t>
            </a:r>
            <a14:m>
              <m:oMath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and </a:t>
            </a:r>
            <a14:m>
              <m:oMath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to represent revenue and cost.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What does </a:t>
            </a:r>
            <a14:m>
              <m:oMath>
                <m:r>
                  <a:rPr xmlns:a="http://schemas.openxmlformats.org/drawingml/2006/main" sz="14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rPr>
                <a:solidFill>
                  <a:schemeClr val="accent3">
                    <a:lumOff val="-9098"/>
                  </a:schemeClr>
                </a:solidFill>
              </a:rPr>
              <a:t> represent in these functions?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 marL="173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Use substitution to determine how many chips need to be sold for the company to break even.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4079" y="1629788"/>
            <a:ext cx="3577294" cy="2539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actice problem #2"/>
          <p:cNvSpPr txBox="1"/>
          <p:nvPr/>
        </p:nvSpPr>
        <p:spPr>
          <a:xfrm>
            <a:off x="2407562" y="487499"/>
            <a:ext cx="4056338" cy="26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Practice problem #2</a:t>
            </a:r>
          </a:p>
        </p:txBody>
      </p:sp>
      <p:sp>
        <p:nvSpPr>
          <p:cNvPr id="214" name="You are deciding how to invest a total of $20,000 in two funds paying 5.5% and 7.5% simple interest. You want to earn a total of $1300 in interest annually.…"/>
          <p:cNvSpPr txBox="1"/>
          <p:nvPr/>
        </p:nvSpPr>
        <p:spPr>
          <a:xfrm>
            <a:off x="1549400" y="1593497"/>
            <a:ext cx="4789290" cy="187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are deciding how to invest a total of $20,000 in two funds paying 5.5% and 7.5% simple interest. You want to earn a total of $1300 in interest annually.</a:t>
            </a:r>
          </a:p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233947" indent="-233947">
              <a:buSzPct val="100000"/>
              <a:buAutoNum type="alphaUcPeriod" startAt="1"/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Write a system of equations to represent this problem. Let </a:t>
            </a:r>
            <a14:m>
              <m:oMath>
                <m:r>
                  <a:rPr xmlns:a="http://schemas.openxmlformats.org/drawingml/2006/main" sz="15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650" i="1">
                    <a:solidFill>
                      <a:srgbClr val="012F7B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represent the amounts invested at 5.5% and 7.5% respectively.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much of the $20,000 should you invest at 5.5% to earn $1300 in interest per year? Explain you reasoning.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2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2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