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B. the code will print 1 and continue printing integers in sequence for ever. + Why is this an infinite loop? Because the continue x &gt; 0 will always be true.</a:t>
            </a:r>
          </a:p>
          <a:p>
            <a:pPr/>
          </a:p>
          <a:p>
            <a:pPr/>
            <a:r>
              <a:t>C. Change the continue to somthing like x &lt; 6.  This will be false and stop printing when x == 6.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while loops to automate computational processes?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2/7/22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2.1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7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118;p19"/>
          <p:cNvGrpSpPr/>
          <p:nvPr/>
        </p:nvGrpSpPr>
        <p:grpSpPr>
          <a:xfrm>
            <a:off x="2477722" y="471213"/>
            <a:ext cx="6244204" cy="774511"/>
            <a:chOff x="0" y="0"/>
            <a:chExt cx="6244202" cy="774510"/>
          </a:xfrm>
        </p:grpSpPr>
        <p:sp>
          <p:nvSpPr>
            <p:cNvPr id="203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4" name="Do now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Do now</a:t>
              </a:r>
            </a:p>
          </p:txBody>
        </p:sp>
      </p:grpSp>
      <p:sp>
        <p:nvSpPr>
          <p:cNvPr id="206" name="Google Shape;82;p14"/>
          <p:cNvSpPr txBox="1"/>
          <p:nvPr/>
        </p:nvSpPr>
        <p:spPr>
          <a:xfrm>
            <a:off x="1067734" y="1729899"/>
            <a:ext cx="3894687" cy="25139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a seat near the screen.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Describe what will happen when the code to the right is run.</a:t>
            </a:r>
          </a:p>
          <a:p>
            <a:pPr marL="246647" indent="-246647" defTabSz="749808">
              <a:lnSpc>
                <a:spcPct val="115000"/>
              </a:lnSpc>
              <a:buSzPct val="100000"/>
              <a:buAutoNum type="alphaUcPeriod" startAt="1"/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How could the code be changed so that it prints out:</a:t>
            </a:r>
          </a:p>
        </p:txBody>
      </p:sp>
      <p:sp>
        <p:nvSpPr>
          <p:cNvPr id="207" name="be sure to:"/>
          <p:cNvSpPr txBox="1"/>
          <p:nvPr/>
        </p:nvSpPr>
        <p:spPr>
          <a:xfrm>
            <a:off x="1184619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70680" y="1460698"/>
            <a:ext cx="3257088" cy="1791399"/>
          </a:xfrm>
          <a:prstGeom prst="rect">
            <a:avLst/>
          </a:prstGeom>
          <a:ln w="12700">
            <a:miter lim="400000"/>
          </a:ln>
        </p:spPr>
      </p:pic>
      <p:sp>
        <p:nvSpPr>
          <p:cNvPr id="209" name="1…"/>
          <p:cNvSpPr txBox="1"/>
          <p:nvPr/>
        </p:nvSpPr>
        <p:spPr>
          <a:xfrm>
            <a:off x="1727557" y="3142131"/>
            <a:ext cx="127001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</a:t>
            </a:r>
          </a:p>
          <a:p>
            <a:pPr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5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7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26915" indent="-226915" defTabSz="689823">
              <a:lnSpc>
                <a:spcPct val="115000"/>
              </a:lnSpc>
              <a:buSzPct val="100000"/>
              <a:buAutoNum type="alphaUcPeriod" startAt="1"/>
              <a:defRPr b="1" sz="128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226915" indent="-226915" defTabSz="689823">
              <a:lnSpc>
                <a:spcPct val="115000"/>
              </a:lnSpc>
              <a:buSzPct val="100000"/>
              <a:buAutoNum type="alphaUcPeriod" startAt="1"/>
              <a:defRPr b="1" sz="128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right.</a:t>
            </a:r>
          </a:p>
          <a:p>
            <a:pPr marL="226915" indent="-226915" defTabSz="689823">
              <a:lnSpc>
                <a:spcPct val="115000"/>
              </a:lnSpc>
              <a:buSzPct val="100000"/>
              <a:buAutoNum type="alphaUcPeriod" startAt="1"/>
              <a:defRPr b="1" sz="128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8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568709" y="2758456"/>
            <a:ext cx="3426223" cy="1310905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Weekly Goal:…"/>
          <p:cNvSpPr txBox="1"/>
          <p:nvPr/>
        </p:nvSpPr>
        <p:spPr>
          <a:xfrm>
            <a:off x="5203624" y="1562650"/>
            <a:ext cx="3481017" cy="6164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6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Work on unit 7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5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7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2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4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