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12/20/21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20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18721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08" name="Weekly Goal:…"/>
          <p:cNvSpPr txBox="1"/>
          <p:nvPr/>
        </p:nvSpPr>
        <p:spPr>
          <a:xfrm>
            <a:off x="690943" y="3271770"/>
            <a:ext cx="296096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Begin work on </a:t>
            </a:r>
            <a:r>
              <a:rPr b="1"/>
              <a:t>unit 4: conditionals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54475" y="1461933"/>
            <a:ext cx="3116645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542223" indent="-145983" defTabSz="584850">
              <a:lnSpc>
                <a:spcPct val="115000"/>
              </a:lnSpc>
              <a:buSzPct val="100000"/>
              <a:buAutoNum type="arabi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do you feel like you did MP2?</a:t>
            </a:r>
          </a:p>
          <a:p>
            <a:pPr lvl="1" marL="542223" indent="-145983" defTabSz="584850">
              <a:lnSpc>
                <a:spcPct val="115000"/>
              </a:lnSpc>
              <a:buSzPct val="100000"/>
              <a:buAutoNum type="arabi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can you do to make sure you </a:t>
            </a:r>
            <a:r>
              <a:rPr u="sng"/>
              <a:t>and your classmates</a:t>
            </a:r>
            <a:r>
              <a:t> are successful for the rest of the semester?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5" name="Weekly Goal:…"/>
          <p:cNvSpPr txBox="1"/>
          <p:nvPr/>
        </p:nvSpPr>
        <p:spPr>
          <a:xfrm>
            <a:off x="690943" y="3271770"/>
            <a:ext cx="296096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Begin work on </a:t>
            </a:r>
            <a:r>
              <a:rPr b="1"/>
              <a:t>unit 4: conditionals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4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