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Given equation we want to know the max height of football. We can also draw a graph.</a:t>
            </a:r>
          </a:p>
          <a:p>
            <a:pPr marL="233947" indent="-233947">
              <a:buSzPct val="100000"/>
              <a:buAutoNum type="alphaUcPeriod" startAt="1"/>
            </a:pPr>
            <a:r>
              <a:t>We expect the height to be positive, probably not more than 50.</a:t>
            </a:r>
          </a:p>
          <a:p>
            <a:pPr/>
            <a:r>
              <a:t>+why is it a good idea to estimate the answer? When we’re done we’ll know if the result of our calculations makes sense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you have your HTSI handout!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qs as previous question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= x(x^2 -x -2) = x(x+1)(x-2)</a:t>
            </a:r>
          </a:p>
          <a:p>
            <a:pPr/>
          </a:p>
          <a:p>
            <a:pPr/>
            <a:r>
              <a:t>4g(x) = 3x^3 + 3x^2 − 18x. = 3x(x^2+ x  - 6)  = 3x(x+3)(x-2)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vertex form to solve complex word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10/26/21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6.2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26,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5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12</m:t>
                </m:r>
              </m:oMath>
            </a14:m>
            <a:r>
              <a:t> in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the x-intercepts then sketch  a graph for the equation.</a:t>
            </a:r>
          </a:p>
        </p:txBody>
      </p:sp>
      <p:sp>
        <p:nvSpPr>
          <p:cNvPr id="206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Understand the problem:…"/>
          <p:cNvSpPr txBox="1"/>
          <p:nvPr/>
        </p:nvSpPr>
        <p:spPr>
          <a:xfrm>
            <a:off x="634531" y="1686278"/>
            <a:ext cx="327843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/>
            </a:pPr>
            <a:r>
              <a:t>Understand the problem: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information are we given?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a sensible answer look like?</a:t>
            </a:r>
          </a:p>
        </p:txBody>
      </p:sp>
      <p:pic>
        <p:nvPicPr>
          <p:cNvPr id="163" name="IMG_0051.png" descr="IMG_0051.png"/>
          <p:cNvPicPr>
            <a:picLocks noChangeAspect="1"/>
          </p:cNvPicPr>
          <p:nvPr/>
        </p:nvPicPr>
        <p:blipFill>
          <a:blip r:embed="rId3">
            <a:extLst/>
          </a:blip>
          <a:srcRect l="9760" t="67238" r="24052" b="2165"/>
          <a:stretch>
            <a:fillRect/>
          </a:stretch>
        </p:blipFill>
        <p:spPr>
          <a:xfrm>
            <a:off x="4043603" y="1656889"/>
            <a:ext cx="4539141" cy="1573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68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1" name="how to solve it…"/>
          <p:cNvGrpSpPr/>
          <p:nvPr/>
        </p:nvGrpSpPr>
        <p:grpSpPr>
          <a:xfrm>
            <a:off x="1772513" y="1738397"/>
            <a:ext cx="3631969" cy="2376863"/>
            <a:chOff x="0" y="0"/>
            <a:chExt cx="3631967" cy="2376862"/>
          </a:xfrm>
        </p:grpSpPr>
        <p:sp>
          <p:nvSpPr>
            <p:cNvPr id="170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69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8649" y="1497020"/>
            <a:ext cx="1843149" cy="2763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what: use vertex form to solve complex word problems 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vertex form to solve complex word problems 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graphing higher degree polynomials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1" name="Partner work…"/>
          <p:cNvSpPr txBox="1"/>
          <p:nvPr/>
        </p:nvSpPr>
        <p:spPr>
          <a:xfrm>
            <a:off x="1918883" y="886084"/>
            <a:ext cx="5763917" cy="36307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Partner work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work with a partner 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After you finish a section, ask for the </a:t>
            </a:r>
            <a:r>
              <a:t>section answer key</a:t>
            </a:r>
            <a:r>
              <a:rPr u="none"/>
              <a:t>.  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Be prepared to turn in one of your assignments (with both names on it).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84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8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IMG_0050.jpeg" descr="IMG_005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5971" y="956758"/>
            <a:ext cx="7484121" cy="351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194" name="IMG_0049.png" descr="IMG_0049.png"/>
          <p:cNvPicPr>
            <a:picLocks noChangeAspect="1"/>
          </p:cNvPicPr>
          <p:nvPr/>
        </p:nvPicPr>
        <p:blipFill>
          <a:blip r:embed="rId3">
            <a:extLst/>
          </a:blip>
          <a:srcRect l="0" t="61810" r="11013" b="14592"/>
          <a:stretch>
            <a:fillRect/>
          </a:stretch>
        </p:blipFill>
        <p:spPr>
          <a:xfrm>
            <a:off x="1340340" y="1055022"/>
            <a:ext cx="6714187" cy="237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9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IMG_0052.png" descr="IMG_0052.png"/>
          <p:cNvPicPr>
            <a:picLocks noChangeAspect="1"/>
          </p:cNvPicPr>
          <p:nvPr/>
        </p:nvPicPr>
        <p:blipFill>
          <a:blip r:embed="rId3">
            <a:extLst/>
          </a:blip>
          <a:srcRect l="0" t="28689" r="8725" b="33422"/>
          <a:stretch>
            <a:fillRect/>
          </a:stretch>
        </p:blipFill>
        <p:spPr>
          <a:xfrm>
            <a:off x="1731234" y="998983"/>
            <a:ext cx="6259625" cy="1948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