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control structures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12/6/21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12.1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6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045727" y="2964084"/>
            <a:ext cx="4479574" cy="16054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Function: </a:t>
            </a:r>
            <a:r>
              <a:rPr>
                <a:solidFill>
                  <a:schemeClr val="accent5"/>
                </a:solidFill>
              </a:rPr>
              <a:t>allows us to group commands together and make a new command.</a:t>
            </a: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Parameter: </a:t>
            </a:r>
            <a:r>
              <a:rPr>
                <a:solidFill>
                  <a:schemeClr val="accent5"/>
                </a:solidFill>
              </a:rPr>
              <a:t>a allows us to alter a function and make it more flexible. </a:t>
            </a:r>
          </a:p>
        </p:txBody>
      </p:sp>
      <p:sp>
        <p:nvSpPr>
          <p:cNvPr id="208" name="MP2 Goal:…"/>
          <p:cNvSpPr txBox="1"/>
          <p:nvPr/>
        </p:nvSpPr>
        <p:spPr>
          <a:xfrm>
            <a:off x="4528821" y="1471501"/>
            <a:ext cx="2960967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363768" y="1648285"/>
            <a:ext cx="3116645" cy="1846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4448" indent="-224448" defTabSz="682325">
              <a:lnSpc>
                <a:spcPct val="115000"/>
              </a:lnSpc>
              <a:buSzPct val="100000"/>
              <a:buAutoNum type="alphaUcPeriod" startAt="1"/>
              <a:defRPr b="1" sz="12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 </a:t>
            </a:r>
          </a:p>
          <a:p>
            <a:pPr lvl="1" marL="632593" indent="-170313" defTabSz="682325">
              <a:lnSpc>
                <a:spcPct val="115000"/>
              </a:lnSpc>
              <a:buSzPct val="100000"/>
              <a:buAutoNum type="arabicPeriod" startAt="1"/>
              <a:defRPr b="1" sz="12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do you still need to do to finish the marking period?</a:t>
            </a:r>
          </a:p>
          <a:p>
            <a:pPr lvl="1" marL="632593" indent="-170313" defTabSz="682325">
              <a:lnSpc>
                <a:spcPct val="115000"/>
              </a:lnSpc>
              <a:buSzPct val="100000"/>
              <a:buAutoNum type="arabicPeriod" startAt="1"/>
              <a:defRPr b="1" sz="12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Write down any other questions you have.</a:t>
            </a:r>
          </a:p>
          <a:p>
            <a:pPr marL="224448" indent="-224448" defTabSz="682325">
              <a:lnSpc>
                <a:spcPct val="115000"/>
              </a:lnSpc>
              <a:buSzPct val="100000"/>
              <a:buAutoNum type="alphaUcPeriod" startAt="1"/>
              <a:defRPr b="1" sz="12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Update your Python glossary.</a:t>
            </a:r>
          </a:p>
        </p:txBody>
      </p:sp>
      <p:sp>
        <p:nvSpPr>
          <p:cNvPr id="210" name="be sure to:"/>
          <p:cNvSpPr txBox="1"/>
          <p:nvPr/>
        </p:nvSpPr>
        <p:spPr>
          <a:xfrm>
            <a:off x="466082" y="1418178"/>
            <a:ext cx="12128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control structures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While loops and if statements allow us to only let code run when specific conditions are met.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Combining different control structures!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3" name="MP2 Goal:…"/>
          <p:cNvSpPr txBox="1"/>
          <p:nvPr/>
        </p:nvSpPr>
        <p:spPr>
          <a:xfrm>
            <a:off x="547054" y="3301808"/>
            <a:ext cx="2960966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398786"/>
            <a:ext cx="2864963" cy="1096163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MP1 requirements:…"/>
          <p:cNvSpPr txBox="1"/>
          <p:nvPr/>
        </p:nvSpPr>
        <p:spPr>
          <a:xfrm>
            <a:off x="4167430" y="1551489"/>
            <a:ext cx="4479574" cy="16054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Function: </a:t>
            </a:r>
            <a:r>
              <a:rPr>
                <a:solidFill>
                  <a:schemeClr val="accent5"/>
                </a:solidFill>
              </a:rPr>
              <a:t>allows us to group commands together and make a new command.</a:t>
            </a: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Parameter: </a:t>
            </a:r>
            <a:r>
              <a:rPr>
                <a:solidFill>
                  <a:schemeClr val="accent5"/>
                </a:solidFill>
              </a:rPr>
              <a:t>a allows us to alter a function and make it more flexible.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0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2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