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matrix multiplication/matrix inverse review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5/4/22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13.1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2176821" y="434058"/>
            <a:ext cx="5930520" cy="1317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 </a:t>
            </a:r>
            <a14:m>
              <m:oMath>
                <m:r>
                  <a:rPr xmlns:a="http://schemas.openxmlformats.org/drawingml/2006/main" sz="17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7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rPr>
                <a:solidFill>
                  <a:schemeClr val="accent1"/>
                </a:solidFill>
              </a:rPr>
              <a:t>.  Show all work!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Equation"/>
          <p:cNvSpPr txBox="1"/>
          <p:nvPr/>
        </p:nvSpPr>
        <p:spPr>
          <a:xfrm>
            <a:off x="3296125" y="2253310"/>
            <a:ext cx="2551751" cy="63688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40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400" i="1">
                              <a:solidFill>
                                <a:srgbClr val="F46524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</m:m>
                    </m:e>
                  </m:d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40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400" i="1">
                              <a:solidFill>
                                <a:srgbClr val="F46524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xmlns:a="http://schemas.openxmlformats.org/drawingml/2006/main" sz="1400" i="1">
                                <a:solidFill>
                                  <a:srgbClr val="F46524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 sz="1400">
              <a:solidFill>
                <a:srgbClr val="F4652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9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Today’s activity: Review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Today’s activity: Review</a:t>
              </a:r>
            </a:p>
          </p:txBody>
        </p:sp>
      </p:grpSp>
      <p:sp>
        <p:nvSpPr>
          <p:cNvPr id="210" name="For the pairs of matrices below, find…"/>
          <p:cNvSpPr txBox="1"/>
          <p:nvPr/>
        </p:nvSpPr>
        <p:spPr>
          <a:xfrm>
            <a:off x="1178404" y="1551158"/>
            <a:ext cx="4465041" cy="318809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For the pairs of matrices below, find </a:t>
            </a:r>
            <a14:m>
              <m:oMath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2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</a:p>
          <a:p>
            <a:pPr lvl="1" marL="868947" indent="-233947">
              <a:buSzPct val="100000"/>
              <a:buAutoNum type="alphaUcPeriod" startAt="1"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e>
                  </m:d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</m:m>
                    </m:e>
                  </m:d>
                </m:oMath>
              </m:oMathPara>
            </a14:m>
          </a:p>
          <a:p>
            <a:pPr lvl="1" marL="868947" indent="-233947">
              <a:buSzPct val="100000"/>
              <a:buAutoNum type="alphaUcPeriod" startAt="1"/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e>
                  </m:d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,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ctrlPr>
                        <a:rPr xmlns:a="http://schemas.openxmlformats.org/drawingml/2006/main" sz="1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-</m:t>
                            </m:r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xmlns:a="http://schemas.openxmlformats.org/drawingml/2006/main" sz="17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e>
                  </m:d>
                </m:oMath>
              </m:oMathPara>
            </a14:m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For the system of equations below, (i) convert to a matrix equation, (ii) use the adjugate and determinant to find the inverse, (iii) solve the system of equations</a:t>
            </a:r>
          </a:p>
          <a:p>
            <a:pPr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5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9</m:t>
                  </m:r>
                </m:oMath>
              </m:oMathPara>
            </a14:m>
          </a:p>
          <a:p>
            <a:pPr>
              <a:defRPr>
                <a:solidFill>
                  <a:srgbClr val="000000"/>
                </a:solidFill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7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7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13</m:t>
                  </m:r>
                </m:oMath>
              </m:oMathPara>
            </a14:m>
          </a:p>
          <a:p>
            <a:pPr>
              <a:defRPr>
                <a:solidFill>
                  <a:srgbClr val="000000"/>
                </a:solidFill>
              </a:defRPr>
            </a:pPr>
            <a:r>
              <a:t>3. When you finish,work on test corrections or missing psets</a:t>
            </a:r>
          </a:p>
        </p:txBody>
      </p:sp>
      <p:sp>
        <p:nvSpPr>
          <p:cNvPr id="211" name="Announcements…"/>
          <p:cNvSpPr txBox="1"/>
          <p:nvPr/>
        </p:nvSpPr>
        <p:spPr>
          <a:xfrm>
            <a:off x="6040044" y="1659274"/>
            <a:ext cx="3065890" cy="8196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E22400"/>
                </a:solidFill>
              </a:defRPr>
            </a:pPr>
            <a:r>
              <a:rPr b="1"/>
              <a:t>Announcements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Quiz #2 retake on </a:t>
            </a:r>
            <a:r>
              <a:rPr b="1"/>
              <a:t>Thursday</a:t>
            </a:r>
            <a:r>
              <a:t> 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00000"/>
                </a:solidFill>
              </a:defRPr>
            </a:pPr>
            <a:r>
              <a:t>MP linear optimization  final project Friday-Monday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