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Intro to Python Word Game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0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MP2 goals</a:t>
            </a:r>
          </a:p>
        </p:txBody>
      </p:sp>
      <p:sp>
        <p:nvSpPr>
          <p:cNvPr id="20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0" name="MP2 Goal:…"/>
          <p:cNvSpPr txBox="1"/>
          <p:nvPr/>
        </p:nvSpPr>
        <p:spPr>
          <a:xfrm>
            <a:off x="4390526" y="1946526"/>
            <a:ext cx="3910486" cy="196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“Introduction to Python Word Game Activity”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 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