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Finish MP2 work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5/9/22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9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MP2 Goal:…"/>
          <p:cNvSpPr txBox="1"/>
          <p:nvPr/>
        </p:nvSpPr>
        <p:spPr>
          <a:xfrm>
            <a:off x="4390526" y="1946526"/>
            <a:ext cx="3910486" cy="22400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Introduction to Python Word Game Activity </a:t>
            </a:r>
            <a:r>
              <a:t>(Google Classroom)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1(CodeHS)</a:t>
            </a:r>
          </a:p>
        </p:txBody>
      </p:sp>
      <p:sp>
        <p:nvSpPr>
          <p:cNvPr id="205" name="Do now…"/>
          <p:cNvSpPr txBox="1"/>
          <p:nvPr/>
        </p:nvSpPr>
        <p:spPr>
          <a:xfrm>
            <a:off x="1278923" y="1555801"/>
            <a:ext cx="2736327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Find a seat near the front. Get out your notebook/binder.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Copy the </a:t>
            </a:r>
            <a:r>
              <a:rPr b="1"/>
              <a:t>date </a:t>
            </a:r>
            <a:r>
              <a:t>at the top of a fresh page.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Read through the goals for MP2.  Write down What you still need to do.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What questions do you have about finishing the marking period? Write them down.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0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8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9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1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2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Introduction to Python Word Game</a:t>
            </a:r>
            <a:r>
              <a:t> Activity (if you haven’t already done so)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MP2 goals</a:t>
            </a:r>
          </a:p>
        </p:txBody>
      </p: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MP2 Goal:…"/>
          <p:cNvSpPr txBox="1"/>
          <p:nvPr/>
        </p:nvSpPr>
        <p:spPr>
          <a:xfrm>
            <a:off x="4390526" y="1946526"/>
            <a:ext cx="3910486" cy="19606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“Introduction to Python Word Game Activity”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