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114300" indent="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3"/>
            <a:ext cx="1241704" cy="124170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3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6" y="4724286"/>
            <a:ext cx="322683" cy="32254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42306"/>
            <a:ext cx="8552703" cy="614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Finish MP2 work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1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3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3" cy="30024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3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3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2"/>
            <a:ext cx="4572000" cy="5143505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3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233714" indent="-408213" algn="l">
              <a:lnSpc>
                <a:spcPct val="100000"/>
              </a:lnSpc>
              <a:buClrTx/>
              <a:buFontTx/>
            </a:lvl2pPr>
            <a:lvl3pPr marL="1690914" algn="l">
              <a:lnSpc>
                <a:spcPct val="100000"/>
              </a:lnSpc>
              <a:buClrTx/>
              <a:buFontTx/>
            </a:lvl3pPr>
            <a:lvl4pPr marL="2148114" algn="l">
              <a:lnSpc>
                <a:spcPct val="100000"/>
              </a:lnSpc>
              <a:buClrTx/>
              <a:buFontTx/>
            </a:lvl4pPr>
            <a:lvl5pPr marL="26053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2"/>
            <a:ext cx="6331500" cy="1542005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830498"/>
            <a:ext cx="6331503" cy="124170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>
              <a:lnSpc>
                <a:spcPct val="80000"/>
              </a:lnSpc>
              <a:defRPr sz="1600"/>
            </a:pPr>
            <a:r>
              <a:t>10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2" y="468726"/>
            <a:ext cx="6244207" cy="774514"/>
            <a:chOff x="-1" y="0"/>
            <a:chExt cx="6244206" cy="774512"/>
          </a:xfrm>
        </p:grpSpPr>
        <p:sp>
          <p:nvSpPr>
            <p:cNvPr id="204" name="Rectangle"/>
            <p:cNvSpPr/>
            <p:nvPr/>
          </p:nvSpPr>
          <p:spPr>
            <a:xfrm>
              <a:off x="-2" y="-1"/>
              <a:ext cx="6244207" cy="7745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05" name="Today’s activity"/>
            <p:cNvSpPr txBox="1"/>
            <p:nvPr/>
          </p:nvSpPr>
          <p:spPr>
            <a:xfrm>
              <a:off x="12133" y="12133"/>
              <a:ext cx="6219938" cy="750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>
              <a:lvl1pPr defTabSz="713230">
                <a:defRPr sz="18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Today’s activity: Finish the Marking period</a:t>
              </a:r>
            </a:p>
          </p:txBody>
        </p:sp>
      </p:grpSp>
      <p:sp>
        <p:nvSpPr>
          <p:cNvPr id="207" name="Test corrections…"/>
          <p:cNvSpPr txBox="1"/>
          <p:nvPr/>
        </p:nvSpPr>
        <p:spPr>
          <a:xfrm>
            <a:off x="1541060" y="2459472"/>
            <a:ext cx="5304731" cy="8967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200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Retake Test Corrections (partial credit)</a:t>
            </a:r>
          </a:p>
          <a:p>
            <a:pPr>
              <a:defRPr sz="12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For each question you got wrong</a:t>
            </a:r>
          </a:p>
          <a:p>
            <a:pPr marL="233947" indent="-233947">
              <a:buSzPct val="100000"/>
              <a:buAutoNum type="alphaUcPeriod" startAt="1"/>
              <a:defRPr sz="12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Find the correct answer, showing all work.</a:t>
            </a:r>
          </a:p>
          <a:p>
            <a:pPr marL="233947" indent="-233947">
              <a:buSzPct val="100000"/>
              <a:buAutoNum type="alphaUcPeriod" startAt="1"/>
              <a:defRPr sz="12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Check answer key (ask Dr. O’Brien)</a:t>
            </a:r>
          </a:p>
          <a:p>
            <a:pPr marL="233947" indent="-233947">
              <a:buSzPct val="100000"/>
              <a:buAutoNum type="alphaUcPeriod" startAt="1"/>
              <a:defRPr sz="1200"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Write a sentence explaining what you got wrong.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1448960" y="1253363"/>
            <a:ext cx="7365246" cy="39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727313">
              <a:lnSpc>
                <a:spcPct val="115000"/>
              </a:lnSpc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the final project </a:t>
            </a:r>
            <a:r>
              <a:rPr u="sng"/>
              <a:t>first</a:t>
            </a:r>
            <a:r>
              <a:t>, then move on to test corrections/extra credit.</a:t>
            </a:r>
          </a:p>
        </p:txBody>
      </p:sp>
      <p:sp>
        <p:nvSpPr>
          <p:cNvPr id="209" name="Psets…"/>
          <p:cNvSpPr txBox="1"/>
          <p:nvPr/>
        </p:nvSpPr>
        <p:spPr>
          <a:xfrm>
            <a:off x="1559733" y="1668586"/>
            <a:ext cx="3697194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Final Project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Complete </a:t>
            </a:r>
            <a:r>
              <a:rPr b="1"/>
              <a:t>Final Poject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When done work on </a:t>
            </a:r>
            <a:r>
              <a:rPr b="1"/>
              <a:t>extra credit </a:t>
            </a:r>
          </a:p>
        </p:txBody>
      </p:sp>
      <p:sp>
        <p:nvSpPr>
          <p:cNvPr id="210" name="Announcements…"/>
          <p:cNvSpPr txBox="1"/>
          <p:nvPr/>
        </p:nvSpPr>
        <p:spPr>
          <a:xfrm>
            <a:off x="1533383" y="3598936"/>
            <a:ext cx="4504577" cy="54111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200">
                <a:solidFill>
                  <a:srgbClr val="E224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Announcements</a:t>
            </a:r>
          </a:p>
          <a:p>
            <a:pPr marL="187156" indent="-187156">
              <a:buSzPct val="100000"/>
              <a:buAutoNum type="arabicPeriod" startAt="1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MP1 is officially over.</a:t>
            </a:r>
          </a:p>
          <a:p>
            <a:pPr marL="187156" indent="-187156">
              <a:buSzPct val="100000"/>
              <a:buAutoNum type="arabicPeriod" startAt="1"/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All work is due by Wednesday at 3PM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sp>
        <p:nvSpPr>
          <p:cNvPr id="215" name="Google Shape;119;p19"/>
          <p:cNvSpPr txBox="1"/>
          <p:nvPr/>
        </p:nvSpPr>
        <p:spPr>
          <a:xfrm>
            <a:off x="2463307" y="1404067"/>
            <a:ext cx="10603773" cy="2452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Make sure there isn’t any litter near your workstation.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If you borrowed headphones, sign them back in.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Make sure you are logged out of your computer! 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147093" y="500359"/>
            <a:ext cx="6535198" cy="810607"/>
            <a:chOff x="-1" y="0"/>
            <a:chExt cx="6535197" cy="810605"/>
          </a:xfrm>
        </p:grpSpPr>
        <p:sp>
          <p:nvSpPr>
            <p:cNvPr id="216" name="Rectangle"/>
            <p:cNvSpPr/>
            <p:nvPr/>
          </p:nvSpPr>
          <p:spPr>
            <a:xfrm>
              <a:off x="-2" y="-1"/>
              <a:ext cx="6535198" cy="81060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17" name="wrapping up!…"/>
            <p:cNvSpPr txBox="1"/>
            <p:nvPr/>
          </p:nvSpPr>
          <p:spPr>
            <a:xfrm>
              <a:off x="12698" y="12699"/>
              <a:ext cx="6509798" cy="785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>
                <a:defRPr sz="2400">
                  <a:latin typeface="+mj-lt"/>
                  <a:ea typeface="+mj-ea"/>
                  <a:cs typeface="+mj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69"/>
            <a:ext cx="2126173" cy="1811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