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11/23/21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19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3782885" y="1570515"/>
            <a:ext cx="5490589" cy="27126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statement: </a:t>
            </a:r>
            <a:r>
              <a:rPr>
                <a:solidFill>
                  <a:schemeClr val="accent5"/>
                </a:solidFill>
              </a:rPr>
              <a:t>An if statement lets you ask a question to the program and only run code if the answer is true.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502459" y="3869860"/>
            <a:ext cx="2818979" cy="413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430628" y="1463469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