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variables and user input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11/29/21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11.1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29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Work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3782885" y="1570515"/>
            <a:ext cx="5490589" cy="27126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If statement: </a:t>
            </a:r>
            <a:r>
              <a:rPr>
                <a:solidFill>
                  <a:schemeClr val="accent5"/>
                </a:solidFill>
              </a:rPr>
              <a:t>An if statement lets you ask a question to the program and only run code if the answer is true.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Pieces of information you can give to functions when you define them.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A way to repeat code in your program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8" name="Weekly goal: Complete up through…"/>
          <p:cNvSpPr txBox="1"/>
          <p:nvPr/>
        </p:nvSpPr>
        <p:spPr>
          <a:xfrm>
            <a:off x="502459" y="3869859"/>
            <a:ext cx="2818979" cy="413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Complete up through</a:t>
            </a:r>
          </a:p>
          <a:p>
            <a:pPr>
              <a:defRPr>
                <a:solidFill>
                  <a:schemeClr val="accent4"/>
                </a:solidFill>
              </a:defRPr>
            </a:pPr>
            <a:r>
              <a:t>the end of CodeHS Unit 2!!!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430628" y="1463469"/>
            <a:ext cx="3116646" cy="224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MP1 requirements below.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variables and user input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Variables and user input let us make our programs more sophisticated.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While loops!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