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See answer key for detailed answers.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The test is out of 60 pts. I made question (5) extra credit.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See answer key for detailed answers.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The test is out of 60 pts. I made question (5) extra credit.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See answer key for detailed answers.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The test is out of 60 pts. I made question (5) extra credit.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See answer key for detailed answers.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The test is out of 60 pts. I made question (5) extra credit.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See answer key for detailed answers.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The test is out of 60 pts. I made question (5) extra credit.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post-test review/math hospital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11/18/21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Nov. 18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Coaching stations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740663">
                <a:defRPr sz="1944"/>
              </a:pPr>
              <a:r>
                <a:t>Coaching stations</a:t>
              </a:r>
            </a:p>
            <a:p>
              <a:pPr defTabSz="740663">
                <a:defRPr sz="1134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grab a calculator,ask Dr. O’Brien where to sit. Get out notebook.  Read directions below!</a:t>
              </a:r>
            </a:p>
          </p:txBody>
        </p:sp>
      </p:grpSp>
      <p:sp>
        <p:nvSpPr>
          <p:cNvPr id="207" name="Google Shape;82;p14"/>
          <p:cNvSpPr txBox="1"/>
          <p:nvPr/>
        </p:nvSpPr>
        <p:spPr>
          <a:xfrm>
            <a:off x="839506" y="1403564"/>
            <a:ext cx="3116646" cy="224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07183" indent="-207183" defTabSz="629838">
              <a:lnSpc>
                <a:spcPct val="115000"/>
              </a:lnSpc>
              <a:buSzPct val="100000"/>
              <a:buAutoNum type="alphaUcPeriod" startAt="1"/>
              <a:defRPr b="1" sz="117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Today we’ll be working in stations.  Each station will have a coach. At the stations, you’ll work to review topics from the test that you need to work on.</a:t>
            </a:r>
          </a:p>
          <a:p>
            <a:pPr marL="207183" indent="-207183" defTabSz="629838">
              <a:lnSpc>
                <a:spcPct val="115000"/>
              </a:lnSpc>
              <a:buSzPct val="100000"/>
              <a:buAutoNum type="alphaUcPeriod" startAt="1"/>
              <a:defRPr b="1" sz="117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the problem set at your own pace. Do the work in your notebook. If you have a question, ask your coach!</a:t>
            </a:r>
          </a:p>
          <a:p>
            <a:pPr marL="207183" indent="-207183" defTabSz="629838">
              <a:lnSpc>
                <a:spcPct val="115000"/>
              </a:lnSpc>
              <a:buSzPct val="100000"/>
              <a:buAutoNum type="alphaUcPeriod" startAt="1"/>
              <a:defRPr b="1" sz="117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If you need extra space, use the back pages!</a:t>
            </a:r>
          </a:p>
        </p:txBody>
      </p:sp>
      <p:sp>
        <p:nvSpPr>
          <p:cNvPr id="208" name="Google Shape;38;p5"/>
          <p:cNvSpPr txBox="1"/>
          <p:nvPr/>
        </p:nvSpPr>
        <p:spPr>
          <a:xfrm>
            <a:off x="4720520" y="1444088"/>
            <a:ext cx="3115155" cy="1433164"/>
          </a:xfrm>
          <a:prstGeom prst="rect">
            <a:avLst/>
          </a:prstGeom>
          <a:ln w="635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457200">
              <a:defRPr b="1" sz="1100">
                <a:solidFill>
                  <a:srgbClr val="FF6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Tutoring:</a:t>
            </a:r>
          </a:p>
          <a:p>
            <a:pPr defTabSz="457200">
              <a:defRPr b="1" sz="1100">
                <a:solidFill>
                  <a:srgbClr val="FF6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I’ll be available for tutoring the following times in room B24:</a:t>
            </a:r>
          </a:p>
          <a:p>
            <a:pPr defTabSz="457200">
              <a:defRPr b="1" sz="1100">
                <a:solidFill>
                  <a:srgbClr val="FF6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187157" indent="-187157" defTabSz="457200">
              <a:buSzPct val="100000"/>
              <a:buAutoNum type="arabicPeriod" startAt="1"/>
              <a:defRPr b="1">
                <a:solidFill>
                  <a:srgbClr val="FF6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8th period, daily</a:t>
            </a:r>
          </a:p>
          <a:p>
            <a:pPr marL="187157" indent="-187157" defTabSz="457200">
              <a:buSzPct val="100000"/>
              <a:buAutoNum type="arabicPeriod" startAt="1"/>
              <a:defRPr b="1">
                <a:solidFill>
                  <a:srgbClr val="FF6A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3:30-4, Tuesday and Thursday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6" name="Google Shape;118;p19"/>
          <p:cNvGrpSpPr/>
          <p:nvPr/>
        </p:nvGrpSpPr>
        <p:grpSpPr>
          <a:xfrm>
            <a:off x="1523884" y="500360"/>
            <a:ext cx="7158406" cy="2916462"/>
            <a:chOff x="0" y="0"/>
            <a:chExt cx="7158404" cy="2916461"/>
          </a:xfrm>
        </p:grpSpPr>
        <p:sp>
          <p:nvSpPr>
            <p:cNvPr id="213" name="Rectangle"/>
            <p:cNvSpPr/>
            <p:nvPr/>
          </p:nvSpPr>
          <p:spPr>
            <a:xfrm>
              <a:off x="623211" y="0"/>
              <a:ext cx="6535194" cy="8106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4" name="Coaching stations…"/>
            <p:cNvSpPr txBox="1"/>
            <p:nvPr/>
          </p:nvSpPr>
          <p:spPr>
            <a:xfrm>
              <a:off x="635911" y="12699"/>
              <a:ext cx="6509794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740663">
                <a:defRPr sz="1944"/>
              </a:pPr>
              <a:r>
                <a:t>Coaching stations</a:t>
              </a:r>
            </a:p>
            <a:p>
              <a:pPr defTabSz="740663">
                <a:defRPr sz="1134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grab a calculator,ask Dr. O’Brien where to sit. Get out notebook.  Read directions below!</a:t>
              </a:r>
            </a:p>
          </p:txBody>
        </p:sp>
        <p:pic>
          <p:nvPicPr>
            <p:cNvPr id="215" name="IMG_0071.png" descr="IMG_0071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8646" t="31467" r="22216" b="40841"/>
            <a:stretch>
              <a:fillRect/>
            </a:stretch>
          </p:blipFill>
          <p:spPr>
            <a:xfrm>
              <a:off x="0" y="1141673"/>
              <a:ext cx="5908185" cy="17747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23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1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2" name="Coaching stations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740663">
                <a:defRPr sz="1944"/>
              </a:pPr>
              <a:r>
                <a:t>Coaching stations</a:t>
              </a:r>
            </a:p>
            <a:p>
              <a:pPr defTabSz="740663">
                <a:defRPr sz="1134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grab a calculator,ask Dr. O’Brien where to sit. Get out notebook.  Read directions below!</a:t>
              </a:r>
            </a:p>
          </p:txBody>
        </p:sp>
      </p:grpSp>
      <p:pic>
        <p:nvPicPr>
          <p:cNvPr id="224" name="IMG_0072.png" descr="IMG_0072.png"/>
          <p:cNvPicPr>
            <a:picLocks noChangeAspect="1"/>
          </p:cNvPicPr>
          <p:nvPr/>
        </p:nvPicPr>
        <p:blipFill>
          <a:blip r:embed="rId3">
            <a:extLst/>
          </a:blip>
          <a:srcRect l="0" t="14855" r="6828" b="65411"/>
          <a:stretch>
            <a:fillRect/>
          </a:stretch>
        </p:blipFill>
        <p:spPr>
          <a:xfrm>
            <a:off x="662368" y="1725345"/>
            <a:ext cx="6756910" cy="10733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Coaching stations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740663">
                <a:defRPr sz="1944"/>
              </a:pPr>
              <a:r>
                <a:t>Coaching stations</a:t>
              </a:r>
            </a:p>
            <a:p>
              <a:pPr defTabSz="740663">
                <a:defRPr sz="1134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grab a calculator,ask Dr. O’Brien where to sit. Get out notebook.  Read directions below!</a:t>
              </a:r>
            </a:p>
          </p:txBody>
        </p:sp>
      </p:grpSp>
      <p:pic>
        <p:nvPicPr>
          <p:cNvPr id="232" name="IMG_0073.png" descr="IMG_0073.png"/>
          <p:cNvPicPr>
            <a:picLocks noChangeAspect="1"/>
          </p:cNvPicPr>
          <p:nvPr/>
        </p:nvPicPr>
        <p:blipFill>
          <a:blip r:embed="rId3">
            <a:extLst/>
          </a:blip>
          <a:srcRect l="0" t="21204" r="14735" b="55108"/>
          <a:stretch>
            <a:fillRect/>
          </a:stretch>
        </p:blipFill>
        <p:spPr>
          <a:xfrm>
            <a:off x="1130676" y="1595944"/>
            <a:ext cx="5847441" cy="12183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3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8" name="Coaching stations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740663">
                <a:defRPr sz="1944"/>
              </a:pPr>
              <a:r>
                <a:t>Coaching stations</a:t>
              </a:r>
            </a:p>
            <a:p>
              <a:pPr defTabSz="740663">
                <a:defRPr sz="1134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grab a calculator,ask Dr. O’Brien where to sit. Get out notebook.  Read directions below!</a:t>
              </a:r>
            </a:p>
          </p:txBody>
        </p:sp>
      </p:grpSp>
      <p:pic>
        <p:nvPicPr>
          <p:cNvPr id="240" name="IMG_0074.png" descr="IMG_0074.png"/>
          <p:cNvPicPr>
            <a:picLocks noChangeAspect="1"/>
          </p:cNvPicPr>
          <p:nvPr/>
        </p:nvPicPr>
        <p:blipFill>
          <a:blip r:embed="rId3">
            <a:extLst/>
          </a:blip>
          <a:srcRect l="0" t="21444" r="10422" b="55467"/>
          <a:stretch>
            <a:fillRect/>
          </a:stretch>
        </p:blipFill>
        <p:spPr>
          <a:xfrm>
            <a:off x="871874" y="1669887"/>
            <a:ext cx="6143216" cy="11875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fl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Reflection</a:t>
            </a:r>
          </a:p>
        </p:txBody>
      </p:sp>
      <p:sp>
        <p:nvSpPr>
          <p:cNvPr id="245" name="How much time did you spend studying for this examin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much time did you spend studying for this examine?</a:t>
            </a:r>
          </a:p>
          <a:p>
            <a:pPr/>
            <a:r>
              <a:t>For your next test, what would you do differently in terms of studying?</a:t>
            </a:r>
          </a:p>
        </p:txBody>
      </p:sp>
      <p:sp>
        <p:nvSpPr>
          <p:cNvPr id="246" name="Announcements:…"/>
          <p:cNvSpPr txBox="1"/>
          <p:nvPr/>
        </p:nvSpPr>
        <p:spPr>
          <a:xfrm>
            <a:off x="3244162" y="3311083"/>
            <a:ext cx="5381540" cy="8196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</a:defRPr>
            </a:pPr>
            <a:r>
              <a:t>Announcements:</a:t>
            </a:r>
          </a:p>
          <a:p>
            <a:pPr/>
            <a:r>
              <a:t>Retake next TUESDAY.</a:t>
            </a:r>
          </a:p>
          <a:p>
            <a:pPr/>
          </a:p>
          <a:p>
            <a:pPr/>
            <a:r>
              <a:t>Be sure to work on post-test self assessment on Google Classroom,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