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control structures to automate computational processes?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3/1/22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4.2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1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0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Weekly Goal:…"/>
          <p:cNvSpPr txBox="1"/>
          <p:nvPr/>
        </p:nvSpPr>
        <p:spPr>
          <a:xfrm>
            <a:off x="4848179" y="1531166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7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unit 8 by Friday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framing…"/>
          <p:cNvSpPr txBox="1"/>
          <p:nvPr/>
        </p:nvSpPr>
        <p:spPr>
          <a:xfrm>
            <a:off x="575119" y="3143262"/>
            <a:ext cx="7721223" cy="134429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35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  <p:bldP build="p" bldLvl="5" animBg="1" rev="0" advAuto="0" spid="21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