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  <a:p>
            <a:pPr marL="233947" indent="-233947">
              <a:buSzPct val="100000"/>
              <a:buAutoNum type="alphaUcPeriod" startAt="1"/>
            </a:pPr>
            <a:r>
              <a:t>Contains the same   is-safe-left(), is-safe-right() and is-onscreen()  Functions,</a:t>
            </a:r>
          </a:p>
          <a:p>
            <a:pPr marL="233947" indent="-233947">
              <a:buSzPct val="100000"/>
              <a:buAutoNum type="alphaUcPeriod" startAt="1"/>
            </a:pPr>
            <a:r>
              <a:t>They’re just leaving the screen we want them to bounce back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  <a:p>
            <a:pPr marL="233947" indent="-233947">
              <a:buSzPct val="100000"/>
              <a:buAutoNum type="alphaUcPeriod" startAt="1"/>
            </a:pPr>
            <a:r>
              <a:t>Contains the same   is-safe-left(), is-safe-right() and is-onscreen()  Functions,</a:t>
            </a:r>
          </a:p>
          <a:p>
            <a:pPr marL="233947" indent="-233947">
              <a:buSzPct val="100000"/>
              <a:buAutoNum type="alphaUcPeriod" startAt="1"/>
            </a:pPr>
            <a:r>
              <a:t>They’re just leaving the screen we want them to bounce back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</a:t>
            </a:r>
          </a:p>
          <a:p>
            <a:pPr marL="187157" indent="-187157">
              <a:buSzPct val="100000"/>
              <a:buAutoNum type="arabicPeriod" startAt="1"/>
            </a:pPr>
            <a:r>
              <a:t>using functions for manipulating images, e.g. scale(), overlay, etc.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inequalities in Pyret to keep your character on screen?</a:t>
            </a:r>
          </a:p>
        </p:txBody>
      </p:sp>
      <p:sp>
        <p:nvSpPr>
          <p:cNvPr id="45" name="Dr. O’Brien  12/21"/>
          <p:cNvSpPr txBox="1"/>
          <p:nvPr/>
        </p:nvSpPr>
        <p:spPr>
          <a:xfrm>
            <a:off x="7592483" y="39450"/>
            <a:ext cx="14259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 12/21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21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Do now</a:t>
            </a:r>
          </a:p>
        </p:txBody>
      </p:sp>
      <p:sp>
        <p:nvSpPr>
          <p:cNvPr id="191" name="be sure to: take a seat near the front.  Get out your binder.  Copy the  goal and read the information below.  Answer the questions below in your notes.:…"/>
          <p:cNvSpPr txBox="1"/>
          <p:nvPr/>
        </p:nvSpPr>
        <p:spPr>
          <a:xfrm>
            <a:off x="350267" y="1656889"/>
            <a:ext cx="4220739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</a:t>
            </a:r>
            <a:r>
              <a:t>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rgbClr val="11053B"/>
                </a:solidFill>
              </a:rPr>
              <a:t>take a seat near the front.  Get out your </a:t>
            </a:r>
            <a:r>
              <a:rPr b="1">
                <a:solidFill>
                  <a:srgbClr val="11053B"/>
                </a:solidFill>
              </a:rPr>
              <a:t>binder</a:t>
            </a:r>
            <a:r>
              <a:rPr>
                <a:solidFill>
                  <a:srgbClr val="11053B"/>
                </a:solidFill>
              </a:rPr>
              <a:t>.  Copy the  </a:t>
            </a:r>
            <a:r>
              <a:rPr b="1">
                <a:solidFill>
                  <a:srgbClr val="11053B"/>
                </a:solidFill>
              </a:rPr>
              <a:t>goal </a:t>
            </a:r>
            <a:r>
              <a:rPr>
                <a:solidFill>
                  <a:srgbClr val="11053B"/>
                </a:solidFill>
              </a:rPr>
              <a:t>and read the information below</a:t>
            </a:r>
            <a:r>
              <a:t>.  Answer the questions below in your notes.: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Describe how the function to the right works: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Evaluate the function at x= -2, -1, 0.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2806" y="1573303"/>
            <a:ext cx="4051301" cy="191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5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inequalities in Pyret to keep your character on screen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we want our images to move around but not too far!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finish our game this week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ding to learn: warm up"/>
          <p:cNvSpPr txBox="1"/>
          <p:nvPr/>
        </p:nvSpPr>
        <p:spPr>
          <a:xfrm>
            <a:off x="2241183" y="488242"/>
            <a:ext cx="4266992" cy="3810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Coding to learn: warm up</a:t>
            </a:r>
          </a:p>
        </p:txBody>
      </p:sp>
      <p:sp>
        <p:nvSpPr>
          <p:cNvPr id="201" name="be sure to: take a seat at your computer, next to your partner.  Keep your binder out. Open the Alice’s Restaurant Starter File on Google Classroom.  Save a copy.  Answer the questions below in your notes.:…"/>
          <p:cNvSpPr txBox="1"/>
          <p:nvPr/>
        </p:nvSpPr>
        <p:spPr>
          <a:xfrm>
            <a:off x="1417029" y="1236753"/>
            <a:ext cx="504470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</a:t>
            </a:r>
            <a:r>
              <a:t>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rgbClr val="11053B"/>
                </a:solidFill>
              </a:rPr>
              <a:t>take a seat at your computer, next to your partner.  Keep your </a:t>
            </a:r>
            <a:r>
              <a:rPr b="1">
                <a:solidFill>
                  <a:srgbClr val="11053B"/>
                </a:solidFill>
              </a:rPr>
              <a:t>binder </a:t>
            </a:r>
            <a:r>
              <a:rPr>
                <a:solidFill>
                  <a:srgbClr val="11053B"/>
                </a:solidFill>
              </a:rPr>
              <a:t>out</a:t>
            </a:r>
            <a:r>
              <a:rPr>
                <a:solidFill>
                  <a:srgbClr val="11053B"/>
                </a:solidFill>
              </a:rPr>
              <a:t>.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</a:t>
            </a:r>
            <a:r>
              <a:t>Open the </a:t>
            </a:r>
            <a:r>
              <a:rPr>
                <a:solidFill>
                  <a:srgbClr val="E22400"/>
                </a:solidFill>
              </a:rPr>
              <a:t>Alice’s Restaurant Starter File</a:t>
            </a:r>
            <a:r>
              <a:t> on </a:t>
            </a:r>
            <a:r>
              <a:rPr>
                <a:solidFill>
                  <a:srgbClr val="FF6A00"/>
                </a:solidFill>
              </a:rPr>
              <a:t>Google Classroom</a:t>
            </a:r>
            <a:r>
              <a:t>.  Save a copy.  Answer the questions below in your notes.: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Describe what you notice about this program.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What function is being defined here?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How does the function work?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What happens when we try to order something not on the menu?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ding to learn: activity"/>
          <p:cNvSpPr txBox="1"/>
          <p:nvPr/>
        </p:nvSpPr>
        <p:spPr>
          <a:xfrm>
            <a:off x="2241183" y="488242"/>
            <a:ext cx="3396395" cy="3810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Coding to learn: activity</a:t>
            </a:r>
          </a:p>
        </p:txBody>
      </p:sp>
      <p:sp>
        <p:nvSpPr>
          <p:cNvPr id="206" name="Be sure to: do the work below in your saved copy of thenAlice’s restaurant Pyret file:…"/>
          <p:cNvSpPr txBox="1"/>
          <p:nvPr/>
        </p:nvSpPr>
        <p:spPr>
          <a:xfrm>
            <a:off x="1574215" y="1035377"/>
            <a:ext cx="6340930" cy="15365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to: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do the work below in your saved copy of thenAlice’s restaurant Pyret file:</a:t>
            </a:r>
          </a:p>
          <a:p>
            <a:pPr/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 Write the piecewise function to your left in the Pyret program. Make sure to test it out and make sure it works!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Write a new </a:t>
            </a:r>
            <a:r>
              <a:rPr>
                <a:solidFill>
                  <a:srgbClr val="FF6A00"/>
                </a:solidFill>
                <a:latin typeface="Courier New"/>
                <a:ea typeface="Courier New"/>
                <a:cs typeface="Courier New"/>
                <a:sym typeface="Courier New"/>
              </a:rPr>
              <a:t>order()</a:t>
            </a:r>
            <a:r>
              <a:rPr>
                <a:solidFill>
                  <a:srgbClr val="012F7B"/>
                </a:solidFill>
              </a:rPr>
              <a:t> function that outputs an image of the food instead of a price.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48" y="2731664"/>
            <a:ext cx="3795481" cy="1796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2" name="Exit ticket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13816">
              <a:defRPr sz="21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Exit ticket</a:t>
            </a:r>
          </a:p>
        </p:txBody>
      </p:sp>
      <p:sp>
        <p:nvSpPr>
          <p:cNvPr id="213" name="Be sure to: get out a sheet of loose leaf paper. Write your name and the date on top. Answer each question below with a complete sentence. Be prepared to hand in as you leave!…"/>
          <p:cNvSpPr txBox="1"/>
          <p:nvPr/>
        </p:nvSpPr>
        <p:spPr>
          <a:xfrm>
            <a:off x="350267" y="1656889"/>
            <a:ext cx="7462021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6A00"/>
                </a:solidFill>
              </a:rPr>
              <a:t>Be sure to</a:t>
            </a:r>
            <a:r>
              <a:rPr>
                <a:solidFill>
                  <a:srgbClr val="000000"/>
                </a:solidFill>
              </a:rPr>
              <a:t>: get</a:t>
            </a:r>
            <a:r>
              <a:t> out a sheet of loose leaf paper. Write your name and the date on top. Answer each question below with a complete sentence. Be prepared to hand in as you leave!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Describe how piecewise functions work in Pyret..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How do you think you could use piecewise functions in your video game?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