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s/comment1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comments" Target="comments/comment1.xml"/><Relationship Id="rId14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sum of squares to accurately fit points to  a graph?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5/13/22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12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176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On your handout, copy the seven points below.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How do you think you could find the </a:t>
            </a:r>
            <a:r>
              <a:rPr b="1">
                <a:solidFill>
                  <a:schemeClr val="accent1"/>
                </a:solidFill>
              </a:rPr>
              <a:t>best </a:t>
            </a:r>
            <a:r>
              <a:rPr>
                <a:solidFill>
                  <a:schemeClr val="accent1"/>
                </a:solidFill>
              </a:rPr>
              <a:t>line to fit these data?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(0,0)…"/>
          <p:cNvSpPr txBox="1"/>
          <p:nvPr/>
        </p:nvSpPr>
        <p:spPr>
          <a:xfrm>
            <a:off x="2329314" y="2724939"/>
            <a:ext cx="526567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(0,0)</a:t>
            </a:r>
          </a:p>
          <a:p>
            <a:pPr/>
            <a:r>
              <a:t>(2,0.5)</a:t>
            </a:r>
          </a:p>
          <a:p>
            <a:pPr/>
            <a:r>
              <a:t>(3,3.5)</a:t>
            </a:r>
          </a:p>
          <a:p>
            <a:pPr/>
            <a:r>
              <a:t>(5,5)</a:t>
            </a:r>
          </a:p>
          <a:p>
            <a:pPr/>
            <a:r>
              <a:t>(7,5)</a:t>
            </a:r>
          </a:p>
          <a:p>
            <a:pPr/>
            <a:r>
              <a:t>(8,6)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7" name="Be sure to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Make a straight edge out of a sheet of paper.</a:t>
            </a:r>
          </a:p>
          <a:p>
            <a:pPr/>
            <a:r>
              <a:t>The the straight edge to draw the (straight) line that most accurately matches your points.</a:t>
            </a:r>
          </a:p>
          <a:p>
            <a:pPr/>
            <a:r>
              <a:t>In a complete sentence, explain how could you determine which line is most accurate?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0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1" name="Sum of squares…"/>
          <p:cNvSpPr txBox="1"/>
          <p:nvPr/>
        </p:nvSpPr>
        <p:spPr>
          <a:xfrm>
            <a:off x="5777937" y="1809332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Sum of squares 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technique for measuring how well a line fits a set of data points.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6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4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5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7" name="Copy the points to the right on your handout, then…"/>
          <p:cNvSpPr txBox="1"/>
          <p:nvPr/>
        </p:nvSpPr>
        <p:spPr>
          <a:xfrm>
            <a:off x="864178" y="1718685"/>
            <a:ext cx="5181868" cy="22420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Copy the points to the right on your handout, then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Use your straight edge to estimate </a:t>
            </a:r>
            <a:r>
              <a:rPr b="1"/>
              <a:t>two </a:t>
            </a:r>
            <a:r>
              <a:t>possible lines of best fit for the data. Label them </a:t>
            </a:r>
            <a:r>
              <a:rPr b="1"/>
              <a:t>line A </a:t>
            </a:r>
            <a:r>
              <a:t>and </a:t>
            </a:r>
            <a:r>
              <a:rPr b="1"/>
              <a:t>line B</a:t>
            </a:r>
            <a:r>
              <a:t>.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Calculate the </a:t>
            </a:r>
            <a:r>
              <a:rPr b="1"/>
              <a:t>sum of squares</a:t>
            </a:r>
            <a:r>
              <a:t> for each estimate </a:t>
            </a:r>
          </a:p>
          <a:p>
            <a:pPr lvl="1" marL="868947" indent="-233947">
              <a:buSzPct val="100000"/>
              <a:buAutoNum type="alphaU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which one is the best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Explain why </a:t>
            </a:r>
            <a:r>
              <a:rPr b="1"/>
              <a:t>sum of squares </a:t>
            </a:r>
            <a:r>
              <a:t>is useful for estimating the line of best fit in a complete sentence.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are some real world situations where you think sum of squares could be useful? Think of two and describe them in a complete sentence.</a:t>
            </a:r>
          </a:p>
        </p:txBody>
      </p:sp>
      <p:sp>
        <p:nvSpPr>
          <p:cNvPr id="218" name="(0,0)…"/>
          <p:cNvSpPr txBox="1"/>
          <p:nvPr/>
        </p:nvSpPr>
        <p:spPr>
          <a:xfrm>
            <a:off x="6571114" y="1620039"/>
            <a:ext cx="526567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(0,0)</a:t>
            </a:r>
          </a:p>
          <a:p>
            <a:pPr/>
            <a:r>
              <a:t>(2,0.5)</a:t>
            </a:r>
          </a:p>
          <a:p>
            <a:pPr/>
            <a:r>
              <a:t>(3,3.5)</a:t>
            </a:r>
          </a:p>
          <a:p>
            <a:pPr/>
            <a:r>
              <a:t>(5,5)</a:t>
            </a:r>
          </a:p>
          <a:p>
            <a:pPr/>
            <a:r>
              <a:t>(7,5)</a:t>
            </a:r>
          </a:p>
          <a:p>
            <a:pPr/>
            <a:r>
              <a:t>(8,6)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