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knowledge of control structures and data types to make a word game?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5/13/22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14.1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9 May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Do now</a:t>
            </a:r>
          </a:p>
        </p:txBody>
      </p:sp>
      <p:sp>
        <p:nvSpPr>
          <p:cNvPr id="204" name="MP3 Goal:…"/>
          <p:cNvSpPr txBox="1"/>
          <p:nvPr/>
        </p:nvSpPr>
        <p:spPr>
          <a:xfrm>
            <a:off x="4390526" y="1946526"/>
            <a:ext cx="3910486" cy="22400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900">
                <a:solidFill>
                  <a:schemeClr val="accent4"/>
                </a:solidFill>
              </a:defRPr>
            </a:pPr>
            <a:r>
              <a:rPr b="1"/>
              <a:t>MP3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Introduction to Python Word Game Activity </a:t>
            </a:r>
            <a:r>
              <a:t>(Google Classroom)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9 </a:t>
            </a:r>
            <a:r>
              <a:t>on CodeHS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rPr b="1"/>
              <a:t>C</a:t>
            </a:r>
            <a:r>
              <a:t>omplete </a:t>
            </a:r>
            <a:r>
              <a:rPr b="1"/>
              <a:t>Python word game: Parts 1 and 2(CodeHS)</a:t>
            </a:r>
          </a:p>
        </p:txBody>
      </p:sp>
      <p:sp>
        <p:nvSpPr>
          <p:cNvPr id="205" name="Do now…"/>
          <p:cNvSpPr txBox="1"/>
          <p:nvPr/>
        </p:nvSpPr>
        <p:spPr>
          <a:xfrm>
            <a:off x="1278923" y="1555801"/>
            <a:ext cx="2736327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to…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Find your </a:t>
            </a:r>
            <a:r>
              <a:rPr u="sng"/>
              <a:t>assigned</a:t>
            </a:r>
            <a:r>
              <a:t> seat.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Read over MP2 goals.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Work at a </a:t>
            </a:r>
            <a:r>
              <a:rPr b="1"/>
              <a:t>volume 0 for five minutes on CodeHS.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0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08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9" name="Activit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Activity</a:t>
              </a:r>
            </a:p>
          </p:txBody>
        </p:sp>
      </p:grpSp>
      <p:sp>
        <p:nvSpPr>
          <p:cNvPr id="211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2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17049" indent="-217049" defTabSz="659831">
              <a:lnSpc>
                <a:spcPct val="115000"/>
              </a:lnSpc>
              <a:buSzPct val="100000"/>
              <a:buAutoNum type="alphaUcPeriod" startAt="1"/>
              <a:defRPr b="1" sz="123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assigned seat  </a:t>
            </a:r>
          </a:p>
          <a:p>
            <a:pPr marL="217049" indent="-217049" defTabSz="659831">
              <a:lnSpc>
                <a:spcPct val="115000"/>
              </a:lnSpc>
              <a:buSzPct val="100000"/>
              <a:buAutoNum type="alphaUcPeriod" startAt="1"/>
              <a:defRPr b="1" sz="123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Go to Google Classroom. Complete  </a:t>
            </a:r>
            <a:r>
              <a:rPr>
                <a:solidFill>
                  <a:srgbClr val="FF2600"/>
                </a:solidFill>
              </a:rPr>
              <a:t>Introduction to Python Word Game</a:t>
            </a:r>
            <a:r>
              <a:t> Activity (if you haven’t already done so)</a:t>
            </a:r>
          </a:p>
          <a:p>
            <a:pPr marL="217049" indent="-217049" defTabSz="659831">
              <a:lnSpc>
                <a:spcPct val="115000"/>
              </a:lnSpc>
              <a:buSzPct val="100000"/>
              <a:buAutoNum type="alphaUcPeriod" startAt="1"/>
              <a:defRPr b="1" sz="123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Work on remaining MP3 goals</a:t>
            </a:r>
          </a:p>
        </p:txBody>
      </p:sp>
      <p:sp>
        <p:nvSpPr>
          <p:cNvPr id="213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4" name="MP3 Goal:…"/>
          <p:cNvSpPr txBox="1"/>
          <p:nvPr/>
        </p:nvSpPr>
        <p:spPr>
          <a:xfrm>
            <a:off x="4593726" y="1768726"/>
            <a:ext cx="3910486" cy="22400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900">
                <a:solidFill>
                  <a:schemeClr val="accent4"/>
                </a:solidFill>
              </a:defRPr>
            </a:pPr>
            <a:r>
              <a:rPr b="1"/>
              <a:t>MP3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Introduction to Python Word Game Activity </a:t>
            </a:r>
            <a:r>
              <a:t>(Google Classroom)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9 </a:t>
            </a:r>
            <a:r>
              <a:t>on CodeHS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rPr b="1"/>
              <a:t>C</a:t>
            </a:r>
            <a:r>
              <a:t>omplete </a:t>
            </a:r>
            <a:r>
              <a:rPr b="1"/>
              <a:t>Python word game: Parts 1 and 2(CodeHS)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9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2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0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1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6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2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8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