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12/17/21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17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24055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672357" y="3420453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When does the marking period end?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75824" y="1217702"/>
            <a:ext cx="4479574" cy="24055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4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