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Annotate bard w coordinate grid. Fill in top left flag with o,o</a:t>
            </a:r>
          </a:p>
          <a:p>
            <a:pPr/>
          </a:p>
          <a:p>
            <a:pPr/>
            <a:r>
              <a:t>Draw 200 on y axis and 300 on x axis.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students who were absent yesterday or just want a review. Go through code for Netherlands flag:</a:t>
            </a:r>
          </a:p>
          <a:p>
            <a:pPr/>
          </a:p>
          <a:p>
            <a:pPr/>
            <a:r>
              <a:t>+What are the dimensions of the Netherlands’ flag?</a:t>
            </a:r>
          </a:p>
          <a:p>
            <a:pPr/>
            <a:r>
              <a:t>+What was the programmer thinking when she coded the height of the red stripe as 200 / 3?</a:t>
            </a:r>
          </a:p>
          <a:p>
            <a:pPr/>
            <a:r>
              <a:t>+The center of the blue stripe is placed at (150, 200 / 6).  How did the programmer know to use 150 as the x-coordinate?</a:t>
            </a:r>
          </a:p>
          <a:p>
            <a:pPr/>
            <a:r>
              <a:t>+Explain the thinking behind coding the red stripe’s y-coordinate as 5 ​* (​200 / 6​).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293249" y="1985313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combine and manipulate image functions to create more complex images?</a:t>
            </a:r>
            <a:endParaRPr b="0" sz="1200"/>
          </a:p>
        </p:txBody>
      </p:sp>
      <p:sp>
        <p:nvSpPr>
          <p:cNvPr id="46" name="Dr. O’Brien   12/8/21"/>
          <p:cNvSpPr txBox="1"/>
          <p:nvPr/>
        </p:nvSpPr>
        <p:spPr>
          <a:xfrm>
            <a:off x="7276581" y="39450"/>
            <a:ext cx="162366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 12/8/21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pyret.org/editor#share=1-fMBwqwUBIz2JYNFHmNa159uFTAClGrF&amp;v=8c4da7d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pyret.org/editor#share=1-fMBwqwUBIz2JYNFHmNa159uFTAClGrF&amp;v=8c4da7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e definitions for dot and background are:  dot = circle(50, &quot;solid&quot;, &quot;red&quot;) background = rectangle(300, 200, &quot;outline&quot;,&quot;black&quot;)"/>
          <p:cNvSpPr txBox="1"/>
          <p:nvPr/>
        </p:nvSpPr>
        <p:spPr>
          <a:xfrm>
            <a:off x="5300619" y="812286"/>
            <a:ext cx="3390532" cy="1092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The definitions for </a:t>
            </a:r>
            <a:r>
              <a:t>dot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and </a:t>
            </a:r>
            <a:r>
              <a:t>background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are: </a:t>
            </a:r>
            <a:br>
              <a:rPr>
                <a:latin typeface="Times Roman"/>
                <a:ea typeface="Times Roman"/>
                <a:cs typeface="Times Roman"/>
                <a:sym typeface="Times Roman"/>
              </a:rPr>
            </a:br>
            <a:r>
              <a:t>dot = circle(50, "solid", "red")</a:t>
            </a:r>
            <a:br/>
            <a:r>
              <a:t>background = rectangle(300, 200, "outline","black")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91" name="Do now"/>
          <p:cNvSpPr txBox="1"/>
          <p:nvPr/>
        </p:nvSpPr>
        <p:spPr>
          <a:xfrm>
            <a:off x="2027708" y="218800"/>
            <a:ext cx="1390800" cy="393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Do now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4958" t="8610" r="4958" b="8610"/>
          <a:stretch>
            <a:fillRect/>
          </a:stretch>
        </p:blipFill>
        <p:spPr>
          <a:xfrm>
            <a:off x="5724541" y="2477457"/>
            <a:ext cx="2371440" cy="150549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193" name="be sure to:"/>
          <p:cNvSpPr txBox="1"/>
          <p:nvPr/>
        </p:nvSpPr>
        <p:spPr>
          <a:xfrm>
            <a:off x="958103" y="1166379"/>
            <a:ext cx="153759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24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sp>
        <p:nvSpPr>
          <p:cNvPr id="194" name="Describe two ways you can combine dot and overlay to make the Japanese flag in Pyret.…"/>
          <p:cNvSpPr txBox="1"/>
          <p:nvPr/>
        </p:nvSpPr>
        <p:spPr>
          <a:xfrm>
            <a:off x="795241" y="1727227"/>
            <a:ext cx="4087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Describe two ways you can combine </a:t>
            </a:r>
            <a:r>
              <a:rPr>
                <a:solidFill>
                  <a:srgbClr val="FF6A00"/>
                </a:solidFill>
              </a:rPr>
              <a:t>dot</a:t>
            </a:r>
            <a:r>
              <a:t> and </a:t>
            </a:r>
            <a:r>
              <a:rPr>
                <a:solidFill>
                  <a:srgbClr val="FF6A00"/>
                </a:solidFill>
              </a:rPr>
              <a:t>overlay</a:t>
            </a:r>
            <a:r>
              <a:t> to make the Japanese flag in Pyret.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How are </a:t>
            </a:r>
            <a:r>
              <a:rPr>
                <a:solidFill>
                  <a:srgbClr val="FF6A00"/>
                </a:solidFill>
              </a:rPr>
              <a:t>variables</a:t>
            </a:r>
            <a:r>
              <a:t> and </a:t>
            </a:r>
            <a:r>
              <a:rPr>
                <a:solidFill>
                  <a:srgbClr val="FF6A00"/>
                </a:solidFill>
              </a:rPr>
              <a:t>function composition</a:t>
            </a:r>
            <a:r>
              <a:t> use for making flags in Pyret?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combine and manipulate image functions to create more complex images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We’ve learned to use functions and variables in Pyret. today we’ll apply that to making flags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Defining our functions in Pyret 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01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2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04" name="be sure to:…"/>
          <p:cNvSpPr txBox="1"/>
          <p:nvPr/>
        </p:nvSpPr>
        <p:spPr>
          <a:xfrm>
            <a:off x="812882" y="1238525"/>
            <a:ext cx="3474576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rgbClr val="00A1D8"/>
                </a:solidFill>
              </a:defRPr>
            </a:pPr>
            <a:r>
              <a:t>Reopen your save flags file from yesterday.  Otherwise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 the </a:t>
            </a:r>
            <a:r>
              <a:rPr u="sng">
                <a:solidFill>
                  <a:schemeClr val="accent5">
                    <a:lumOff val="-9843"/>
                  </a:schemeClr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Flags of Netherlands, Ireland &amp; Mauritius</a:t>
            </a:r>
            <a:r>
              <a:t>. 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Save a copy.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Design the flags for Ireland and Mauritius.  If necessary use the Netherlands flag for each.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 for each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7051" y="1000744"/>
            <a:ext cx="2418323" cy="162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9161" y="2836134"/>
            <a:ext cx="2414103" cy="162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9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Activity: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11" name="Open the Flags of Netherlands, Ireland &amp; Mauritius.  Save a copy."/>
          <p:cNvSpPr txBox="1"/>
          <p:nvPr/>
        </p:nvSpPr>
        <p:spPr>
          <a:xfrm>
            <a:off x="167159" y="1305806"/>
            <a:ext cx="83137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u="sng">
                <a:solidFill>
                  <a:srgbClr val="000000"/>
                </a:solidFill>
              </a:defRPr>
            </a:pPr>
            <a:r>
              <a:rPr u="none">
                <a:solidFill>
                  <a:schemeClr val="accent3">
                    <a:lumOff val="-9098"/>
                  </a:schemeClr>
                </a:solidFill>
              </a:rPr>
              <a:t>Open the </a:t>
            </a:r>
            <a:r>
              <a:rPr>
                <a:solidFill>
                  <a:schemeClr val="accent5">
                    <a:lumOff val="-9843"/>
                  </a:schemeClr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Flags of Netherlands, Ireland &amp; Mauritius</a:t>
            </a:r>
            <a:r>
              <a:rPr u="none"/>
              <a:t>.  </a:t>
            </a:r>
            <a:r>
              <a:rPr u="none">
                <a:solidFill>
                  <a:schemeClr val="accent3">
                    <a:lumOff val="-9098"/>
                  </a:schemeClr>
                </a:solidFill>
              </a:rPr>
              <a:t>Save a copy.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1447882" y="821765"/>
            <a:ext cx="11563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495" y="1808263"/>
            <a:ext cx="4495661" cy="253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2257" y="1637950"/>
            <a:ext cx="4254501" cy="270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9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bonus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21" name="be sure to:…"/>
          <p:cNvSpPr txBox="1"/>
          <p:nvPr/>
        </p:nvSpPr>
        <p:spPr>
          <a:xfrm>
            <a:off x="1189131" y="855067"/>
            <a:ext cx="347457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Pick </a:t>
            </a:r>
            <a:r>
              <a:rPr u="sng"/>
              <a:t>one</a:t>
            </a:r>
            <a:r>
              <a:t> of the flags in the work sheet. Use the table below the flag to identify the dimensions and positions of the shapes that make up the flag.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flag.  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385" y="855067"/>
            <a:ext cx="4508484" cy="1487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855" y="2401967"/>
            <a:ext cx="4307544" cy="139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470" y="3212458"/>
            <a:ext cx="2839506" cy="139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What is easy about making flags? What’s hard?…"/>
          <p:cNvSpPr txBox="1"/>
          <p:nvPr/>
        </p:nvSpPr>
        <p:spPr>
          <a:xfrm>
            <a:off x="296373" y="1884453"/>
            <a:ext cx="327843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is easy about making flags? What’s hard?</a:t>
            </a:r>
          </a:p>
          <a:p>
            <a:pPr marL="187157" indent="-187157">
              <a:buSzPct val="100000"/>
              <a:buAutoNum type="arabicPeriod" startAt="1"/>
            </a:pPr>
            <a:r>
              <a:t>How can it be helpful to use variables and flags if you want to make a flag, or any other image, in Pyret?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