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What do you remember about for loops from our Tracy module? 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For loops are used to repeat commands a fixed number of times, i is a variable we can use in our commands, we can change the starting, ending, and interval values in for loops, etc. (Answers may vary)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What is an activity that involves you repeating the same thing multiple times? For example, walking involves repeatedly putting your left foot forward, then right foot forward. 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Eating- stab food with fork, bring to mouth, chew food, bring fork down to plate, repeat, etc. (Answers may vary)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for loops to automate computational processes?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2/8/22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2.2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8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4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11719" b="0"/>
          <a:stretch>
            <a:fillRect/>
          </a:stretch>
        </p:blipFill>
        <p:spPr>
          <a:xfrm>
            <a:off x="4568709" y="2758456"/>
            <a:ext cx="3426223" cy="1310905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Weekly Goal:…"/>
          <p:cNvSpPr txBox="1"/>
          <p:nvPr/>
        </p:nvSpPr>
        <p:spPr>
          <a:xfrm>
            <a:off x="5203624" y="1562650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6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unit 7</a:t>
            </a:r>
          </a:p>
        </p:txBody>
      </p:sp>
      <p:sp>
        <p:nvSpPr>
          <p:cNvPr id="207" name="Google Shape;82;p14"/>
          <p:cNvSpPr txBox="1"/>
          <p:nvPr/>
        </p:nvSpPr>
        <p:spPr>
          <a:xfrm>
            <a:off x="532198" y="1609175"/>
            <a:ext cx="3897055" cy="251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18390" indent="-118390" defTabSz="359907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a seat near the screen.</a:t>
            </a:r>
          </a:p>
          <a:p>
            <a:pPr marL="118390" indent="-118390" defTabSz="359907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Get out your notebook. Copy the goal and date.</a:t>
            </a:r>
          </a:p>
          <a:p>
            <a:pPr marL="118390" indent="-118390" defTabSz="359907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Answer the questions below in complete sentences:</a:t>
            </a:r>
          </a:p>
          <a:p>
            <a:pPr lvl="1" marL="333675" indent="-89835" defTabSz="359907">
              <a:lnSpc>
                <a:spcPct val="115000"/>
              </a:lnSpc>
              <a:buSzPct val="100000"/>
              <a:buAutoNum type="arabi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Write down everything you can about for loops. Write at least three things.</a:t>
            </a:r>
          </a:p>
          <a:p>
            <a:pPr lvl="1" marL="333675" indent="-89835" defTabSz="359907">
              <a:lnSpc>
                <a:spcPct val="115000"/>
              </a:lnSpc>
              <a:buSzPct val="100000"/>
              <a:buAutoNum type="arabi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When does it make more sense to use a for loop than a while loop?</a:t>
            </a:r>
          </a:p>
        </p:txBody>
      </p:sp>
      <p:grpSp>
        <p:nvGrpSpPr>
          <p:cNvPr id="210" name="Google Shape;118;p19"/>
          <p:cNvGrpSpPr/>
          <p:nvPr/>
        </p:nvGrpSpPr>
        <p:grpSpPr>
          <a:xfrm>
            <a:off x="2477722" y="471213"/>
            <a:ext cx="6244204" cy="774511"/>
            <a:chOff x="0" y="0"/>
            <a:chExt cx="6244202" cy="774510"/>
          </a:xfrm>
        </p:grpSpPr>
        <p:sp>
          <p:nvSpPr>
            <p:cNvPr id="208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9" name="Do now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Do now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5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3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4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6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568709" y="2758456"/>
            <a:ext cx="3426223" cy="1310905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Weekly Goal:…"/>
          <p:cNvSpPr txBox="1"/>
          <p:nvPr/>
        </p:nvSpPr>
        <p:spPr>
          <a:xfrm>
            <a:off x="5203624" y="1562650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6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unit 7</a:t>
            </a:r>
          </a:p>
        </p:txBody>
      </p:sp>
      <p:sp>
        <p:nvSpPr>
          <p:cNvPr id="219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6915" indent="-226915" defTabSz="689823">
              <a:lnSpc>
                <a:spcPct val="115000"/>
              </a:lnSpc>
              <a:buSzPct val="100000"/>
              <a:buAutoNum type="alphaUcPeriod" startAt="1"/>
              <a:defRPr b="1" sz="128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226915" indent="-226915" defTabSz="689823">
              <a:lnSpc>
                <a:spcPct val="115000"/>
              </a:lnSpc>
              <a:buSzPct val="100000"/>
              <a:buAutoNum type="alphaUcPeriod" startAt="1"/>
              <a:defRPr b="1" sz="128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right.</a:t>
            </a:r>
          </a:p>
          <a:p>
            <a:pPr marL="226915" indent="-226915" defTabSz="689823">
              <a:lnSpc>
                <a:spcPct val="115000"/>
              </a:lnSpc>
              <a:buSzPct val="100000"/>
              <a:buAutoNum type="alphaUcPeriod" startAt="1"/>
              <a:defRPr b="1" sz="128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0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5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7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2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5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3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4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