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do you remember about for loops from our Tracy module?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For loops are used to repeat commands a fixed number of times, i is a variable we can use in our commands, we can change the starting, ending, and interval values in for loops, etc. (Answers may vary)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What is an activity that involves you repeating the same thing multiple times? For example, walking involves repeatedly putting your left foot forward, then right foot forward. 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Eating- stab food with fork, bring to mouth, chew food, bring fork down to plate, repeat, etc. (Answers may vary)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05" name="Google Shape;82;p14"/>
          <p:cNvSpPr txBox="1"/>
          <p:nvPr/>
        </p:nvSpPr>
        <p:spPr>
          <a:xfrm>
            <a:off x="532198" y="1609175"/>
            <a:ext cx="3897055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15924" indent="-115924" defTabSz="352409">
              <a:lnSpc>
                <a:spcPct val="115000"/>
              </a:lnSpc>
              <a:buSzPct val="100000"/>
              <a:buAutoNum type="alphaUcPeriod" startAt="1"/>
              <a:defRPr sz="131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115924" indent="-115924" defTabSz="352409">
              <a:lnSpc>
                <a:spcPct val="115000"/>
              </a:lnSpc>
              <a:buSzPct val="100000"/>
              <a:buAutoNum type="alphaUcPeriod" startAt="1"/>
              <a:defRPr sz="131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notebook. Copy the goal and date.</a:t>
            </a:r>
          </a:p>
          <a:p>
            <a:pPr marL="115924" indent="-115924" defTabSz="352409">
              <a:lnSpc>
                <a:spcPct val="115000"/>
              </a:lnSpc>
              <a:buSzPct val="100000"/>
              <a:buAutoNum type="alphaUcPeriod" startAt="1"/>
              <a:defRPr sz="131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complete sentences:</a:t>
            </a:r>
          </a:p>
          <a:p>
            <a:pPr lvl="1" marL="326724" indent="-87964" defTabSz="352409">
              <a:lnSpc>
                <a:spcPct val="115000"/>
              </a:lnSpc>
              <a:buSzPct val="100000"/>
              <a:buAutoNum type="arabicPeriod" startAt="1"/>
              <a:defRPr b="1" sz="131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Do you think the two code examples to the right do the same thing? Explain why or why not.</a:t>
            </a:r>
          </a:p>
          <a:p>
            <a:pPr lvl="1" marL="326724" indent="-87964" defTabSz="352409">
              <a:lnSpc>
                <a:spcPct val="115000"/>
              </a:lnSpc>
              <a:buSzPct val="100000"/>
              <a:buAutoNum type="arabicPeriod" startAt="1"/>
              <a:defRPr b="1" sz="131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some real world examples where it makes sense to use an if statement?</a:t>
            </a:r>
          </a:p>
        </p:txBody>
      </p:sp>
      <p:grpSp>
        <p:nvGrpSpPr>
          <p:cNvPr id="208" name="Google Shape;118;p19"/>
          <p:cNvGrpSpPr/>
          <p:nvPr/>
        </p:nvGrpSpPr>
        <p:grpSpPr>
          <a:xfrm>
            <a:off x="2477722" y="471213"/>
            <a:ext cx="6244204" cy="774511"/>
            <a:chOff x="0" y="0"/>
            <a:chExt cx="6244202" cy="774510"/>
          </a:xfrm>
        </p:grpSpPr>
        <p:sp>
          <p:nvSpPr>
            <p:cNvPr id="20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7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5706" y="1573165"/>
            <a:ext cx="3642024" cy="923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273" y="3013386"/>
            <a:ext cx="3420240" cy="107343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568709" y="2758456"/>
            <a:ext cx="3426223" cy="1310905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7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right.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